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Alice"/>
      <p:regular r:id="rId36"/>
    </p:embeddedFont>
    <p:embeddedFont>
      <p:font typeface="Bodoni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hSqyLKams4OIHJY+8BN/1thiez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Bodoni-bold.fntdata"/><Relationship Id="rId14" Type="http://schemas.openxmlformats.org/officeDocument/2006/relationships/slide" Target="slides/slide9.xml"/><Relationship Id="rId36" Type="http://schemas.openxmlformats.org/officeDocument/2006/relationships/font" Target="fonts/Alice-regular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Bodoni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5396a199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b5396a199c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5396a19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b5396a199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5396a199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b5396a199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b5396a199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b5396a199c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5396a199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b5396a199c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5396a199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b5396a199c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5396a199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b5396a199c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5396a199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b5396a199c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b5396a199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b5396a199c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b5396a199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b5396a199c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b5396a199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b5396a199c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5396a199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b5396a199c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5396a199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b5396a199c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5396a199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b5396a199c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5396a199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b5396a199c_0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b5396a199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b5396a199c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jpg"/><Relationship Id="rId10" Type="http://schemas.openxmlformats.org/officeDocument/2006/relationships/image" Target="../media/image85.jpg"/><Relationship Id="rId13" Type="http://schemas.openxmlformats.org/officeDocument/2006/relationships/image" Target="../media/image87.jpg"/><Relationship Id="rId12" Type="http://schemas.openxmlformats.org/officeDocument/2006/relationships/image" Target="../media/image8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84.jpg"/><Relationship Id="rId14" Type="http://schemas.openxmlformats.org/officeDocument/2006/relationships/image" Target="../media/image89.jpg"/><Relationship Id="rId5" Type="http://schemas.openxmlformats.org/officeDocument/2006/relationships/image" Target="../media/image80.jpg"/><Relationship Id="rId6" Type="http://schemas.openxmlformats.org/officeDocument/2006/relationships/image" Target="../media/image81.jpg"/><Relationship Id="rId7" Type="http://schemas.openxmlformats.org/officeDocument/2006/relationships/image" Target="../media/image82.jpg"/><Relationship Id="rId8" Type="http://schemas.openxmlformats.org/officeDocument/2006/relationships/image" Target="../media/image83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jpg"/><Relationship Id="rId10" Type="http://schemas.openxmlformats.org/officeDocument/2006/relationships/image" Target="../media/image95.jpg"/><Relationship Id="rId13" Type="http://schemas.openxmlformats.org/officeDocument/2006/relationships/image" Target="../media/image98.jpg"/><Relationship Id="rId1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94.jpg"/><Relationship Id="rId14" Type="http://schemas.openxmlformats.org/officeDocument/2006/relationships/image" Target="../media/image99.jpg"/><Relationship Id="rId5" Type="http://schemas.openxmlformats.org/officeDocument/2006/relationships/image" Target="../media/image91.jpg"/><Relationship Id="rId6" Type="http://schemas.openxmlformats.org/officeDocument/2006/relationships/image" Target="../media/image90.jpg"/><Relationship Id="rId7" Type="http://schemas.openxmlformats.org/officeDocument/2006/relationships/image" Target="../media/image92.jpg"/><Relationship Id="rId8" Type="http://schemas.openxmlformats.org/officeDocument/2006/relationships/image" Target="../media/image93.jp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6.png"/><Relationship Id="rId10" Type="http://schemas.openxmlformats.org/officeDocument/2006/relationships/image" Target="../media/image105.png"/><Relationship Id="rId13" Type="http://schemas.openxmlformats.org/officeDocument/2006/relationships/image" Target="../media/image108.png"/><Relationship Id="rId1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5" Type="http://schemas.openxmlformats.org/officeDocument/2006/relationships/image" Target="../media/image100.png"/><Relationship Id="rId6" Type="http://schemas.openxmlformats.org/officeDocument/2006/relationships/image" Target="../media/image102.png"/><Relationship Id="rId7" Type="http://schemas.openxmlformats.org/officeDocument/2006/relationships/image" Target="../media/image101.png"/><Relationship Id="rId8" Type="http://schemas.openxmlformats.org/officeDocument/2006/relationships/image" Target="../media/image103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13" Type="http://schemas.openxmlformats.org/officeDocument/2006/relationships/image" Target="../media/image118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13" Type="http://schemas.openxmlformats.org/officeDocument/2006/relationships/image" Target="../media/image118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6.png"/><Relationship Id="rId10" Type="http://schemas.openxmlformats.org/officeDocument/2006/relationships/image" Target="../media/image125.png"/><Relationship Id="rId13" Type="http://schemas.openxmlformats.org/officeDocument/2006/relationships/image" Target="../media/image128.png"/><Relationship Id="rId1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32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7.png"/><Relationship Id="rId10" Type="http://schemas.openxmlformats.org/officeDocument/2006/relationships/image" Target="../media/image143.jpg"/><Relationship Id="rId13" Type="http://schemas.openxmlformats.org/officeDocument/2006/relationships/image" Target="../media/image149.jpg"/><Relationship Id="rId12" Type="http://schemas.openxmlformats.org/officeDocument/2006/relationships/image" Target="../media/image14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41.jpg"/><Relationship Id="rId14" Type="http://schemas.openxmlformats.org/officeDocument/2006/relationships/image" Target="../media/image146.jpg"/><Relationship Id="rId5" Type="http://schemas.openxmlformats.org/officeDocument/2006/relationships/image" Target="../media/image134.jpg"/><Relationship Id="rId6" Type="http://schemas.openxmlformats.org/officeDocument/2006/relationships/image" Target="../media/image135.jpg"/><Relationship Id="rId7" Type="http://schemas.openxmlformats.org/officeDocument/2006/relationships/image" Target="../media/image136.jpg"/><Relationship Id="rId8" Type="http://schemas.openxmlformats.org/officeDocument/2006/relationships/image" Target="../media/image1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0.jpg"/><Relationship Id="rId10" Type="http://schemas.openxmlformats.org/officeDocument/2006/relationships/image" Target="../media/image148.jpg"/><Relationship Id="rId13" Type="http://schemas.openxmlformats.org/officeDocument/2006/relationships/image" Target="../media/image152.jpg"/><Relationship Id="rId12" Type="http://schemas.openxmlformats.org/officeDocument/2006/relationships/image" Target="../media/image15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47.jpg"/><Relationship Id="rId14" Type="http://schemas.openxmlformats.org/officeDocument/2006/relationships/image" Target="../media/image153.jpg"/><Relationship Id="rId5" Type="http://schemas.openxmlformats.org/officeDocument/2006/relationships/image" Target="../media/image139.jpg"/><Relationship Id="rId6" Type="http://schemas.openxmlformats.org/officeDocument/2006/relationships/image" Target="../media/image140.jpg"/><Relationship Id="rId7" Type="http://schemas.openxmlformats.org/officeDocument/2006/relationships/image" Target="../media/image142.jpg"/><Relationship Id="rId8" Type="http://schemas.openxmlformats.org/officeDocument/2006/relationships/image" Target="../media/image145.jp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0.jpg"/><Relationship Id="rId10" Type="http://schemas.openxmlformats.org/officeDocument/2006/relationships/image" Target="../media/image159.jpg"/><Relationship Id="rId13" Type="http://schemas.openxmlformats.org/officeDocument/2006/relationships/image" Target="../media/image162.jpg"/><Relationship Id="rId12" Type="http://schemas.openxmlformats.org/officeDocument/2006/relationships/image" Target="../media/image16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58.jpg"/><Relationship Id="rId14" Type="http://schemas.openxmlformats.org/officeDocument/2006/relationships/image" Target="../media/image163.jpg"/><Relationship Id="rId5" Type="http://schemas.openxmlformats.org/officeDocument/2006/relationships/image" Target="../media/image154.jpg"/><Relationship Id="rId6" Type="http://schemas.openxmlformats.org/officeDocument/2006/relationships/image" Target="../media/image155.jpg"/><Relationship Id="rId7" Type="http://schemas.openxmlformats.org/officeDocument/2006/relationships/image" Target="../media/image156.jpg"/><Relationship Id="rId8" Type="http://schemas.openxmlformats.org/officeDocument/2006/relationships/image" Target="../media/image157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0.jpg"/><Relationship Id="rId10" Type="http://schemas.openxmlformats.org/officeDocument/2006/relationships/image" Target="../media/image169.jpg"/><Relationship Id="rId13" Type="http://schemas.openxmlformats.org/officeDocument/2006/relationships/image" Target="../media/image172.jpg"/><Relationship Id="rId12" Type="http://schemas.openxmlformats.org/officeDocument/2006/relationships/image" Target="../media/image17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68.jpg"/><Relationship Id="rId14" Type="http://schemas.openxmlformats.org/officeDocument/2006/relationships/image" Target="../media/image173.jpg"/><Relationship Id="rId5" Type="http://schemas.openxmlformats.org/officeDocument/2006/relationships/image" Target="../media/image164.jpg"/><Relationship Id="rId6" Type="http://schemas.openxmlformats.org/officeDocument/2006/relationships/image" Target="../media/image165.jpg"/><Relationship Id="rId7" Type="http://schemas.openxmlformats.org/officeDocument/2006/relationships/image" Target="../media/image166.jpg"/><Relationship Id="rId8" Type="http://schemas.openxmlformats.org/officeDocument/2006/relationships/image" Target="../media/image167.jp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0.jpg"/><Relationship Id="rId10" Type="http://schemas.openxmlformats.org/officeDocument/2006/relationships/image" Target="../media/image178.jpg"/><Relationship Id="rId13" Type="http://schemas.openxmlformats.org/officeDocument/2006/relationships/image" Target="../media/image181.jpg"/><Relationship Id="rId12" Type="http://schemas.openxmlformats.org/officeDocument/2006/relationships/image" Target="../media/image18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9" Type="http://schemas.openxmlformats.org/officeDocument/2006/relationships/image" Target="../media/image177.jpg"/><Relationship Id="rId14" Type="http://schemas.openxmlformats.org/officeDocument/2006/relationships/image" Target="../media/image182.jpg"/><Relationship Id="rId5" Type="http://schemas.openxmlformats.org/officeDocument/2006/relationships/image" Target="../media/image174.jpg"/><Relationship Id="rId6" Type="http://schemas.openxmlformats.org/officeDocument/2006/relationships/image" Target="../media/image175.jpg"/><Relationship Id="rId7" Type="http://schemas.openxmlformats.org/officeDocument/2006/relationships/image" Target="../media/image179.jpg"/><Relationship Id="rId8" Type="http://schemas.openxmlformats.org/officeDocument/2006/relationships/image" Target="../media/image176.jp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2.jpg"/><Relationship Id="rId10" Type="http://schemas.openxmlformats.org/officeDocument/2006/relationships/image" Target="../media/image188.jpg"/><Relationship Id="rId13" Type="http://schemas.openxmlformats.org/officeDocument/2006/relationships/image" Target="../media/image194.jpg"/><Relationship Id="rId12" Type="http://schemas.openxmlformats.org/officeDocument/2006/relationships/image" Target="../media/image19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90.jpg"/><Relationship Id="rId15" Type="http://schemas.openxmlformats.org/officeDocument/2006/relationships/image" Target="../media/image196.jpg"/><Relationship Id="rId14" Type="http://schemas.openxmlformats.org/officeDocument/2006/relationships/image" Target="../media/image195.jpg"/><Relationship Id="rId5" Type="http://schemas.openxmlformats.org/officeDocument/2006/relationships/image" Target="../media/image184.jpg"/><Relationship Id="rId6" Type="http://schemas.openxmlformats.org/officeDocument/2006/relationships/image" Target="../media/image185.jpg"/><Relationship Id="rId7" Type="http://schemas.openxmlformats.org/officeDocument/2006/relationships/image" Target="../media/image186.jpg"/><Relationship Id="rId8" Type="http://schemas.openxmlformats.org/officeDocument/2006/relationships/image" Target="../media/image187.jp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3.jpg"/><Relationship Id="rId10" Type="http://schemas.openxmlformats.org/officeDocument/2006/relationships/image" Target="../media/image205.jpg"/><Relationship Id="rId13" Type="http://schemas.openxmlformats.org/officeDocument/2006/relationships/image" Target="../media/image206.jpg"/><Relationship Id="rId12" Type="http://schemas.openxmlformats.org/officeDocument/2006/relationships/image" Target="../media/image20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02.jpg"/><Relationship Id="rId14" Type="http://schemas.openxmlformats.org/officeDocument/2006/relationships/image" Target="../media/image207.jpg"/><Relationship Id="rId5" Type="http://schemas.openxmlformats.org/officeDocument/2006/relationships/image" Target="../media/image198.jpg"/><Relationship Id="rId6" Type="http://schemas.openxmlformats.org/officeDocument/2006/relationships/image" Target="../media/image200.jpg"/><Relationship Id="rId7" Type="http://schemas.openxmlformats.org/officeDocument/2006/relationships/image" Target="../media/image199.jpg"/><Relationship Id="rId8" Type="http://schemas.openxmlformats.org/officeDocument/2006/relationships/image" Target="../media/image201.jp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4.jpg"/><Relationship Id="rId10" Type="http://schemas.openxmlformats.org/officeDocument/2006/relationships/image" Target="../media/image212.jpg"/><Relationship Id="rId13" Type="http://schemas.openxmlformats.org/officeDocument/2006/relationships/image" Target="../media/image216.jpg"/><Relationship Id="rId12" Type="http://schemas.openxmlformats.org/officeDocument/2006/relationships/image" Target="../media/image21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11.jpg"/><Relationship Id="rId14" Type="http://schemas.openxmlformats.org/officeDocument/2006/relationships/image" Target="../media/image217.jpg"/><Relationship Id="rId5" Type="http://schemas.openxmlformats.org/officeDocument/2006/relationships/image" Target="../media/image208.jpg"/><Relationship Id="rId6" Type="http://schemas.openxmlformats.org/officeDocument/2006/relationships/image" Target="../media/image209.jpg"/><Relationship Id="rId7" Type="http://schemas.openxmlformats.org/officeDocument/2006/relationships/image" Target="../media/image210.jpg"/><Relationship Id="rId8" Type="http://schemas.openxmlformats.org/officeDocument/2006/relationships/image" Target="../media/image213.jp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5.jpg"/><Relationship Id="rId10" Type="http://schemas.openxmlformats.org/officeDocument/2006/relationships/image" Target="../media/image226.jpg"/><Relationship Id="rId13" Type="http://schemas.openxmlformats.org/officeDocument/2006/relationships/image" Target="../media/image232.jpg"/><Relationship Id="rId1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22.jpg"/><Relationship Id="rId14" Type="http://schemas.openxmlformats.org/officeDocument/2006/relationships/image" Target="../media/image233.jpg"/><Relationship Id="rId5" Type="http://schemas.openxmlformats.org/officeDocument/2006/relationships/image" Target="../media/image218.jpg"/><Relationship Id="rId6" Type="http://schemas.openxmlformats.org/officeDocument/2006/relationships/image" Target="../media/image219.jpg"/><Relationship Id="rId7" Type="http://schemas.openxmlformats.org/officeDocument/2006/relationships/image" Target="../media/image220.jpg"/><Relationship Id="rId8" Type="http://schemas.openxmlformats.org/officeDocument/2006/relationships/image" Target="../media/image221.jp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4.jpg"/><Relationship Id="rId10" Type="http://schemas.openxmlformats.org/officeDocument/2006/relationships/image" Target="../media/image231.jpg"/><Relationship Id="rId13" Type="http://schemas.openxmlformats.org/officeDocument/2006/relationships/image" Target="../media/image236.jpg"/><Relationship Id="rId12" Type="http://schemas.openxmlformats.org/officeDocument/2006/relationships/image" Target="../media/image23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30.jpg"/><Relationship Id="rId14" Type="http://schemas.openxmlformats.org/officeDocument/2006/relationships/image" Target="../media/image237.jpg"/><Relationship Id="rId5" Type="http://schemas.openxmlformats.org/officeDocument/2006/relationships/image" Target="../media/image223.jpg"/><Relationship Id="rId6" Type="http://schemas.openxmlformats.org/officeDocument/2006/relationships/image" Target="../media/image224.jpg"/><Relationship Id="rId7" Type="http://schemas.openxmlformats.org/officeDocument/2006/relationships/image" Target="../media/image227.jpg"/><Relationship Id="rId8" Type="http://schemas.openxmlformats.org/officeDocument/2006/relationships/image" Target="../media/image229.jp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4.jpg"/><Relationship Id="rId10" Type="http://schemas.openxmlformats.org/officeDocument/2006/relationships/image" Target="../media/image243.jpg"/><Relationship Id="rId13" Type="http://schemas.openxmlformats.org/officeDocument/2006/relationships/image" Target="../media/image246.jpg"/><Relationship Id="rId1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42.jpg"/><Relationship Id="rId14" Type="http://schemas.openxmlformats.org/officeDocument/2006/relationships/image" Target="../media/image247.jpg"/><Relationship Id="rId5" Type="http://schemas.openxmlformats.org/officeDocument/2006/relationships/image" Target="../media/image238.jpg"/><Relationship Id="rId6" Type="http://schemas.openxmlformats.org/officeDocument/2006/relationships/image" Target="../media/image239.jpg"/><Relationship Id="rId7" Type="http://schemas.openxmlformats.org/officeDocument/2006/relationships/image" Target="../media/image240.jpg"/><Relationship Id="rId8" Type="http://schemas.openxmlformats.org/officeDocument/2006/relationships/image" Target="../media/image2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4.jpg"/><Relationship Id="rId10" Type="http://schemas.openxmlformats.org/officeDocument/2006/relationships/image" Target="../media/image253.jpg"/><Relationship Id="rId13" Type="http://schemas.openxmlformats.org/officeDocument/2006/relationships/image" Target="../media/image256.jpg"/><Relationship Id="rId12" Type="http://schemas.openxmlformats.org/officeDocument/2006/relationships/image" Target="../media/image25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52.jpg"/><Relationship Id="rId14" Type="http://schemas.openxmlformats.org/officeDocument/2006/relationships/image" Target="../media/image257.jpg"/><Relationship Id="rId5" Type="http://schemas.openxmlformats.org/officeDocument/2006/relationships/image" Target="../media/image248.jpg"/><Relationship Id="rId6" Type="http://schemas.openxmlformats.org/officeDocument/2006/relationships/image" Target="../media/image249.jpg"/><Relationship Id="rId7" Type="http://schemas.openxmlformats.org/officeDocument/2006/relationships/image" Target="../media/image250.jpg"/><Relationship Id="rId8" Type="http://schemas.openxmlformats.org/officeDocument/2006/relationships/image" Target="../media/image251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3" Type="http://schemas.openxmlformats.org/officeDocument/2006/relationships/image" Target="../media/image44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3" Type="http://schemas.openxmlformats.org/officeDocument/2006/relationships/image" Target="../media/image58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59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6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Relationship Id="rId14" Type="http://schemas.openxmlformats.org/officeDocument/2006/relationships/image" Target="../media/image69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Relationship Id="rId8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6.png"/><Relationship Id="rId13" Type="http://schemas.openxmlformats.org/officeDocument/2006/relationships/image" Target="../media/image78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3.png"/><Relationship Id="rId14" Type="http://schemas.openxmlformats.org/officeDocument/2006/relationships/image" Target="../media/image79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455819" y="509645"/>
            <a:ext cx="12527961" cy="43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DS1001 / JAN-MAY 2024</a:t>
            </a:r>
            <a:endParaRPr/>
          </a:p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Session 1 </a:t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3322883" y="5257800"/>
            <a:ext cx="10793833" cy="89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Team #32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271905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363492" y="8746101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0986615" y="9239250"/>
            <a:ext cx="7301389" cy="38100"/>
          </a:xfrm>
          <a:custGeom>
            <a:rect b="b" l="l" r="r" t="t"/>
            <a:pathLst>
              <a:path extrusionOk="0" h="50800" w="9735185">
                <a:moveTo>
                  <a:pt x="0" y="0"/>
                </a:moveTo>
                <a:lnTo>
                  <a:pt x="9735185" y="0"/>
                </a:lnTo>
                <a:lnTo>
                  <a:pt x="9735185" y="50800"/>
                </a:lnTo>
                <a:lnTo>
                  <a:pt x="0" y="50800"/>
                </a:lnTo>
                <a:close/>
              </a:path>
            </a:pathLst>
          </a:custGeom>
          <a:solidFill>
            <a:srgbClr val="967D55"/>
          </a:solid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4106000" y="5774922"/>
            <a:ext cx="9227599" cy="197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3" u="none" cap="none" strike="noStrik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-CS23B1092 , CS23B1059 , CS23B1090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3" u="none" cap="none" strike="noStrik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CS231005 , CS23I1014 , CS23I1017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3" u="none" cap="none" strike="noStrik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CS23I1026 , C23I1027 , CS231029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3" u="none" cap="none" strike="noStrik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CS23I1037 , CS23I1065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3" u="none" cap="none" strike="noStrike">
              <a:solidFill>
                <a:srgbClr val="271905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/>
          <p:nvPr/>
        </p:nvSpPr>
        <p:spPr>
          <a:xfrm>
            <a:off x="15756746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0"/>
          <p:cNvSpPr/>
          <p:nvPr/>
        </p:nvSpPr>
        <p:spPr>
          <a:xfrm>
            <a:off x="-850387" y="8770711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0"/>
          <p:cNvSpPr/>
          <p:nvPr/>
        </p:nvSpPr>
        <p:spPr>
          <a:xfrm>
            <a:off x="357595" y="1499319"/>
            <a:ext cx="3083003" cy="3925120"/>
          </a:xfrm>
          <a:custGeom>
            <a:rect b="b" l="l" r="r" t="t"/>
            <a:pathLst>
              <a:path extrusionOk="0" h="3925120" w="3083003">
                <a:moveTo>
                  <a:pt x="0" y="0"/>
                </a:moveTo>
                <a:lnTo>
                  <a:pt x="3083003" y="0"/>
                </a:lnTo>
                <a:lnTo>
                  <a:pt x="3083003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416" r="-34411" t="0"/>
            </a:stretch>
          </a:blipFill>
          <a:ln>
            <a:noFill/>
          </a:ln>
        </p:spPr>
      </p:sp>
      <p:sp>
        <p:nvSpPr>
          <p:cNvPr id="221" name="Google Shape;221;p10"/>
          <p:cNvSpPr/>
          <p:nvPr/>
        </p:nvSpPr>
        <p:spPr>
          <a:xfrm>
            <a:off x="3888223" y="1499319"/>
            <a:ext cx="2906481" cy="3925120"/>
          </a:xfrm>
          <a:custGeom>
            <a:rect b="b" l="l" r="r" t="t"/>
            <a:pathLst>
              <a:path extrusionOk="0" h="3925120" w="2906481">
                <a:moveTo>
                  <a:pt x="0" y="0"/>
                </a:moveTo>
                <a:lnTo>
                  <a:pt x="2906481" y="0"/>
                </a:lnTo>
                <a:lnTo>
                  <a:pt x="2906481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7031" r="-26038" t="0"/>
            </a:stretch>
          </a:blipFill>
          <a:ln>
            <a:noFill/>
          </a:ln>
        </p:spPr>
      </p:sp>
      <p:sp>
        <p:nvSpPr>
          <p:cNvPr id="222" name="Google Shape;222;p10"/>
          <p:cNvSpPr/>
          <p:nvPr/>
        </p:nvSpPr>
        <p:spPr>
          <a:xfrm rot="-5400000">
            <a:off x="6640388" y="2030193"/>
            <a:ext cx="3925120" cy="2863373"/>
          </a:xfrm>
          <a:custGeom>
            <a:rect b="b" l="l" r="r" t="t"/>
            <a:pathLst>
              <a:path extrusionOk="0" h="2863373" w="3925120">
                <a:moveTo>
                  <a:pt x="0" y="0"/>
                </a:moveTo>
                <a:lnTo>
                  <a:pt x="3925120" y="0"/>
                </a:lnTo>
                <a:lnTo>
                  <a:pt x="3925120" y="2863372"/>
                </a:lnTo>
                <a:lnTo>
                  <a:pt x="0" y="2863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976" r="-1975" t="-6764"/>
            </a:stretch>
          </a:blipFill>
          <a:ln>
            <a:noFill/>
          </a:ln>
        </p:spPr>
      </p:sp>
      <p:sp>
        <p:nvSpPr>
          <p:cNvPr id="223" name="Google Shape;223;p10"/>
          <p:cNvSpPr/>
          <p:nvPr/>
        </p:nvSpPr>
        <p:spPr>
          <a:xfrm>
            <a:off x="10485024" y="1499319"/>
            <a:ext cx="3157595" cy="3925120"/>
          </a:xfrm>
          <a:custGeom>
            <a:rect b="b" l="l" r="r" t="t"/>
            <a:pathLst>
              <a:path extrusionOk="0" h="3925120" w="3157595">
                <a:moveTo>
                  <a:pt x="0" y="0"/>
                </a:moveTo>
                <a:lnTo>
                  <a:pt x="3157595" y="0"/>
                </a:lnTo>
                <a:lnTo>
                  <a:pt x="3157595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9774" l="0" r="0" t="0"/>
            </a:stretch>
          </a:blipFill>
          <a:ln>
            <a:noFill/>
          </a:ln>
        </p:spPr>
      </p:sp>
      <p:sp>
        <p:nvSpPr>
          <p:cNvPr id="224" name="Google Shape;224;p10"/>
          <p:cNvSpPr/>
          <p:nvPr/>
        </p:nvSpPr>
        <p:spPr>
          <a:xfrm>
            <a:off x="14090294" y="1499319"/>
            <a:ext cx="2143709" cy="3925120"/>
          </a:xfrm>
          <a:custGeom>
            <a:rect b="b" l="l" r="r" t="t"/>
            <a:pathLst>
              <a:path extrusionOk="0" h="3925120" w="2143709">
                <a:moveTo>
                  <a:pt x="0" y="0"/>
                </a:moveTo>
                <a:lnTo>
                  <a:pt x="2143710" y="0"/>
                </a:lnTo>
                <a:lnTo>
                  <a:pt x="2143710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6871" r="-6871" t="0"/>
            </a:stretch>
          </a:blipFill>
          <a:ln>
            <a:noFill/>
          </a:ln>
        </p:spPr>
      </p:sp>
      <p:sp>
        <p:nvSpPr>
          <p:cNvPr id="225" name="Google Shape;225;p10"/>
          <p:cNvSpPr/>
          <p:nvPr/>
        </p:nvSpPr>
        <p:spPr>
          <a:xfrm>
            <a:off x="12735661" y="5848981"/>
            <a:ext cx="3206682" cy="3532221"/>
          </a:xfrm>
          <a:custGeom>
            <a:rect b="b" l="l" r="r" t="t"/>
            <a:pathLst>
              <a:path extrusionOk="0" h="3532221" w="3206682">
                <a:moveTo>
                  <a:pt x="0" y="0"/>
                </a:moveTo>
                <a:lnTo>
                  <a:pt x="3206682" y="0"/>
                </a:lnTo>
                <a:lnTo>
                  <a:pt x="3206682" y="3532221"/>
                </a:lnTo>
                <a:lnTo>
                  <a:pt x="0" y="353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9540" r="-9539" t="0"/>
            </a:stretch>
          </a:blipFill>
          <a:ln>
            <a:noFill/>
          </a:ln>
        </p:spPr>
      </p:sp>
      <p:sp>
        <p:nvSpPr>
          <p:cNvPr id="226" name="Google Shape;226;p10"/>
          <p:cNvSpPr/>
          <p:nvPr/>
        </p:nvSpPr>
        <p:spPr>
          <a:xfrm>
            <a:off x="8014514" y="5848981"/>
            <a:ext cx="3862628" cy="3607302"/>
          </a:xfrm>
          <a:custGeom>
            <a:rect b="b" l="l" r="r" t="t"/>
            <a:pathLst>
              <a:path extrusionOk="0" h="3607302" w="3862628">
                <a:moveTo>
                  <a:pt x="0" y="0"/>
                </a:moveTo>
                <a:lnTo>
                  <a:pt x="3862629" y="0"/>
                </a:lnTo>
                <a:lnTo>
                  <a:pt x="3862629" y="3607302"/>
                </a:lnTo>
                <a:lnTo>
                  <a:pt x="0" y="3607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0"/>
          <p:cNvSpPr/>
          <p:nvPr/>
        </p:nvSpPr>
        <p:spPr>
          <a:xfrm>
            <a:off x="4835060" y="5848981"/>
            <a:ext cx="2336202" cy="3811296"/>
          </a:xfrm>
          <a:custGeom>
            <a:rect b="b" l="l" r="r" t="t"/>
            <a:pathLst>
              <a:path extrusionOk="0" h="3811296" w="2336202">
                <a:moveTo>
                  <a:pt x="0" y="0"/>
                </a:moveTo>
                <a:lnTo>
                  <a:pt x="2336202" y="0"/>
                </a:lnTo>
                <a:lnTo>
                  <a:pt x="2336202" y="3811296"/>
                </a:lnTo>
                <a:lnTo>
                  <a:pt x="0" y="3811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1004" r="0" t="-25391"/>
            </a:stretch>
          </a:blipFill>
          <a:ln>
            <a:noFill/>
          </a:ln>
        </p:spPr>
      </p:sp>
      <p:sp>
        <p:nvSpPr>
          <p:cNvPr id="228" name="Google Shape;228;p10"/>
          <p:cNvSpPr/>
          <p:nvPr/>
        </p:nvSpPr>
        <p:spPr>
          <a:xfrm>
            <a:off x="1214063" y="5886522"/>
            <a:ext cx="2913180" cy="3811296"/>
          </a:xfrm>
          <a:custGeom>
            <a:rect b="b" l="l" r="r" t="t"/>
            <a:pathLst>
              <a:path extrusionOk="0" h="3811296" w="2913180">
                <a:moveTo>
                  <a:pt x="0" y="0"/>
                </a:moveTo>
                <a:lnTo>
                  <a:pt x="2913180" y="0"/>
                </a:lnTo>
                <a:lnTo>
                  <a:pt x="2913180" y="3811296"/>
                </a:lnTo>
                <a:lnTo>
                  <a:pt x="0" y="3811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11065" r="0" t="0"/>
            </a:stretch>
          </a:blipFill>
          <a:ln>
            <a:noFill/>
          </a:ln>
        </p:spPr>
      </p:sp>
      <p:sp>
        <p:nvSpPr>
          <p:cNvPr id="229" name="Google Shape;229;p10"/>
          <p:cNvSpPr/>
          <p:nvPr/>
        </p:nvSpPr>
        <p:spPr>
          <a:xfrm rot="5400000">
            <a:off x="13737363" y="5415975"/>
            <a:ext cx="7043873" cy="1519812"/>
          </a:xfrm>
          <a:custGeom>
            <a:rect b="b" l="l" r="r" t="t"/>
            <a:pathLst>
              <a:path extrusionOk="0" h="1519812" w="7043873">
                <a:moveTo>
                  <a:pt x="0" y="0"/>
                </a:moveTo>
                <a:lnTo>
                  <a:pt x="7043874" y="0"/>
                </a:lnTo>
                <a:lnTo>
                  <a:pt x="7043874" y="1519812"/>
                </a:lnTo>
                <a:lnTo>
                  <a:pt x="0" y="1519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30799" l="0" r="-15412" t="0"/>
            </a:stretch>
          </a:blipFill>
          <a:ln>
            <a:noFill/>
          </a:ln>
        </p:spPr>
      </p:sp>
      <p:sp>
        <p:nvSpPr>
          <p:cNvPr id="230" name="Google Shape;230;p10"/>
          <p:cNvSpPr txBox="1"/>
          <p:nvPr/>
        </p:nvSpPr>
        <p:spPr>
          <a:xfrm>
            <a:off x="910133" y="598889"/>
            <a:ext cx="4886623" cy="90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CS23I1090-NISARG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1"/>
          <p:cNvSpPr/>
          <p:nvPr/>
        </p:nvSpPr>
        <p:spPr>
          <a:xfrm>
            <a:off x="-1333120" y="8344645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1"/>
          <p:cNvSpPr/>
          <p:nvPr/>
        </p:nvSpPr>
        <p:spPr>
          <a:xfrm>
            <a:off x="427400" y="1213040"/>
            <a:ext cx="2933662" cy="3536693"/>
          </a:xfrm>
          <a:custGeom>
            <a:rect b="b" l="l" r="r" t="t"/>
            <a:pathLst>
              <a:path extrusionOk="0" h="3536693" w="2933662">
                <a:moveTo>
                  <a:pt x="0" y="0"/>
                </a:moveTo>
                <a:lnTo>
                  <a:pt x="2933662" y="0"/>
                </a:lnTo>
                <a:lnTo>
                  <a:pt x="2933662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1"/>
          <p:cNvSpPr/>
          <p:nvPr/>
        </p:nvSpPr>
        <p:spPr>
          <a:xfrm>
            <a:off x="4376485" y="1213040"/>
            <a:ext cx="2831795" cy="3536693"/>
          </a:xfrm>
          <a:custGeom>
            <a:rect b="b" l="l" r="r" t="t"/>
            <a:pathLst>
              <a:path extrusionOk="0" h="3536693" w="2831795">
                <a:moveTo>
                  <a:pt x="0" y="0"/>
                </a:moveTo>
                <a:lnTo>
                  <a:pt x="2831795" y="0"/>
                </a:lnTo>
                <a:lnTo>
                  <a:pt x="2831795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7015" r="-12009" t="0"/>
            </a:stretch>
          </a:blipFill>
          <a:ln>
            <a:noFill/>
          </a:ln>
        </p:spPr>
      </p:sp>
      <p:sp>
        <p:nvSpPr>
          <p:cNvPr id="239" name="Google Shape;239;p11"/>
          <p:cNvSpPr/>
          <p:nvPr/>
        </p:nvSpPr>
        <p:spPr>
          <a:xfrm>
            <a:off x="7996997" y="1213040"/>
            <a:ext cx="1991600" cy="3536693"/>
          </a:xfrm>
          <a:custGeom>
            <a:rect b="b" l="l" r="r" t="t"/>
            <a:pathLst>
              <a:path extrusionOk="0" h="3536693" w="1991600">
                <a:moveTo>
                  <a:pt x="0" y="0"/>
                </a:moveTo>
                <a:lnTo>
                  <a:pt x="1991600" y="0"/>
                </a:lnTo>
                <a:lnTo>
                  <a:pt x="1991600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11"/>
          <p:cNvSpPr/>
          <p:nvPr/>
        </p:nvSpPr>
        <p:spPr>
          <a:xfrm>
            <a:off x="10483847" y="1213040"/>
            <a:ext cx="1991600" cy="3536693"/>
          </a:xfrm>
          <a:custGeom>
            <a:rect b="b" l="l" r="r" t="t"/>
            <a:pathLst>
              <a:path extrusionOk="0" h="3536693" w="1991600">
                <a:moveTo>
                  <a:pt x="0" y="0"/>
                </a:moveTo>
                <a:lnTo>
                  <a:pt x="1991601" y="0"/>
                </a:lnTo>
                <a:lnTo>
                  <a:pt x="1991601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1"/>
          <p:cNvSpPr/>
          <p:nvPr/>
        </p:nvSpPr>
        <p:spPr>
          <a:xfrm>
            <a:off x="13360517" y="1070424"/>
            <a:ext cx="2675348" cy="3821926"/>
          </a:xfrm>
          <a:custGeom>
            <a:rect b="b" l="l" r="r" t="t"/>
            <a:pathLst>
              <a:path extrusionOk="0" h="3821926" w="2675348">
                <a:moveTo>
                  <a:pt x="0" y="0"/>
                </a:moveTo>
                <a:lnTo>
                  <a:pt x="2675348" y="0"/>
                </a:lnTo>
                <a:lnTo>
                  <a:pt x="2675348" y="3821926"/>
                </a:lnTo>
                <a:lnTo>
                  <a:pt x="0" y="3821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1"/>
          <p:cNvSpPr/>
          <p:nvPr/>
        </p:nvSpPr>
        <p:spPr>
          <a:xfrm>
            <a:off x="15566454" y="5364994"/>
            <a:ext cx="1853536" cy="4073706"/>
          </a:xfrm>
          <a:custGeom>
            <a:rect b="b" l="l" r="r" t="t"/>
            <a:pathLst>
              <a:path extrusionOk="0" h="4073706" w="1853536">
                <a:moveTo>
                  <a:pt x="0" y="0"/>
                </a:moveTo>
                <a:lnTo>
                  <a:pt x="1853536" y="0"/>
                </a:lnTo>
                <a:lnTo>
                  <a:pt x="1853536" y="4073706"/>
                </a:lnTo>
                <a:lnTo>
                  <a:pt x="0" y="4073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11"/>
          <p:cNvSpPr/>
          <p:nvPr/>
        </p:nvSpPr>
        <p:spPr>
          <a:xfrm>
            <a:off x="12762760" y="5364994"/>
            <a:ext cx="2294006" cy="4073706"/>
          </a:xfrm>
          <a:custGeom>
            <a:rect b="b" l="l" r="r" t="t"/>
            <a:pathLst>
              <a:path extrusionOk="0" h="4073706" w="2294006">
                <a:moveTo>
                  <a:pt x="0" y="0"/>
                </a:moveTo>
                <a:lnTo>
                  <a:pt x="2294005" y="0"/>
                </a:lnTo>
                <a:lnTo>
                  <a:pt x="2294005" y="4073706"/>
                </a:lnTo>
                <a:lnTo>
                  <a:pt x="0" y="4073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1"/>
          <p:cNvSpPr/>
          <p:nvPr/>
        </p:nvSpPr>
        <p:spPr>
          <a:xfrm>
            <a:off x="8363982" y="5364994"/>
            <a:ext cx="3884427" cy="4239768"/>
          </a:xfrm>
          <a:custGeom>
            <a:rect b="b" l="l" r="r" t="t"/>
            <a:pathLst>
              <a:path extrusionOk="0" h="4239768" w="3884427">
                <a:moveTo>
                  <a:pt x="0" y="0"/>
                </a:moveTo>
                <a:lnTo>
                  <a:pt x="3884428" y="0"/>
                </a:lnTo>
                <a:lnTo>
                  <a:pt x="3884428" y="4239767"/>
                </a:lnTo>
                <a:lnTo>
                  <a:pt x="0" y="4239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13929" l="0" r="0" t="-48757"/>
            </a:stretch>
          </a:blipFill>
          <a:ln>
            <a:noFill/>
          </a:ln>
        </p:spPr>
      </p:sp>
      <p:sp>
        <p:nvSpPr>
          <p:cNvPr id="245" name="Google Shape;245;p11"/>
          <p:cNvSpPr/>
          <p:nvPr/>
        </p:nvSpPr>
        <p:spPr>
          <a:xfrm>
            <a:off x="4416147" y="5448024"/>
            <a:ext cx="3433486" cy="4073706"/>
          </a:xfrm>
          <a:custGeom>
            <a:rect b="b" l="l" r="r" t="t"/>
            <a:pathLst>
              <a:path extrusionOk="0" h="4073706" w="3433486">
                <a:moveTo>
                  <a:pt x="0" y="0"/>
                </a:moveTo>
                <a:lnTo>
                  <a:pt x="3433485" y="0"/>
                </a:lnTo>
                <a:lnTo>
                  <a:pt x="3433485" y="4073707"/>
                </a:lnTo>
                <a:lnTo>
                  <a:pt x="0" y="4073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16818" r="-6285" t="0"/>
            </a:stretch>
          </a:blipFill>
          <a:ln>
            <a:noFill/>
          </a:ln>
        </p:spPr>
      </p:sp>
      <p:sp>
        <p:nvSpPr>
          <p:cNvPr id="246" name="Google Shape;246;p11"/>
          <p:cNvSpPr/>
          <p:nvPr/>
        </p:nvSpPr>
        <p:spPr>
          <a:xfrm>
            <a:off x="1607791" y="5448024"/>
            <a:ext cx="2294006" cy="4073706"/>
          </a:xfrm>
          <a:custGeom>
            <a:rect b="b" l="l" r="r" t="t"/>
            <a:pathLst>
              <a:path extrusionOk="0" h="4073706" w="2294006">
                <a:moveTo>
                  <a:pt x="0" y="0"/>
                </a:moveTo>
                <a:lnTo>
                  <a:pt x="2294006" y="0"/>
                </a:lnTo>
                <a:lnTo>
                  <a:pt x="2294006" y="4073707"/>
                </a:lnTo>
                <a:lnTo>
                  <a:pt x="0" y="4073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1"/>
          <p:cNvSpPr txBox="1"/>
          <p:nvPr/>
        </p:nvSpPr>
        <p:spPr>
          <a:xfrm>
            <a:off x="253754" y="128270"/>
            <a:ext cx="6214616" cy="776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CS23I1026-GRISHMANK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2"/>
          <p:cNvSpPr/>
          <p:nvPr/>
        </p:nvSpPr>
        <p:spPr>
          <a:xfrm>
            <a:off x="267981" y="8717646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2"/>
          <p:cNvSpPr/>
          <p:nvPr/>
        </p:nvSpPr>
        <p:spPr>
          <a:xfrm>
            <a:off x="606620" y="1829597"/>
            <a:ext cx="3993356" cy="2918174"/>
          </a:xfrm>
          <a:custGeom>
            <a:rect b="b" l="l" r="r" t="t"/>
            <a:pathLst>
              <a:path extrusionOk="0" h="3890899" w="5324475">
                <a:moveTo>
                  <a:pt x="0" y="0"/>
                </a:moveTo>
                <a:lnTo>
                  <a:pt x="5324475" y="0"/>
                </a:lnTo>
                <a:lnTo>
                  <a:pt x="5324475" y="3890899"/>
                </a:lnTo>
                <a:lnTo>
                  <a:pt x="0" y="3890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8442" r="-8442" t="0"/>
            </a:stretch>
          </a:blipFill>
          <a:ln>
            <a:noFill/>
          </a:ln>
        </p:spPr>
      </p:sp>
      <p:sp>
        <p:nvSpPr>
          <p:cNvPr id="255" name="Google Shape;255;p12"/>
          <p:cNvSpPr/>
          <p:nvPr/>
        </p:nvSpPr>
        <p:spPr>
          <a:xfrm rot="5400000">
            <a:off x="4596978" y="2376761"/>
            <a:ext cx="2918174" cy="1823847"/>
          </a:xfrm>
          <a:custGeom>
            <a:rect b="b" l="l" r="r" t="t"/>
            <a:pathLst>
              <a:path extrusionOk="0" h="2431796" w="3890899">
                <a:moveTo>
                  <a:pt x="0" y="0"/>
                </a:moveTo>
                <a:lnTo>
                  <a:pt x="3890899" y="0"/>
                </a:lnTo>
                <a:lnTo>
                  <a:pt x="3890899" y="2431796"/>
                </a:lnTo>
                <a:lnTo>
                  <a:pt x="0" y="2431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3" r="-22" t="0"/>
            </a:stretch>
          </a:blipFill>
          <a:ln>
            <a:noFill/>
          </a:ln>
        </p:spPr>
      </p:sp>
      <p:sp>
        <p:nvSpPr>
          <p:cNvPr id="256" name="Google Shape;256;p12"/>
          <p:cNvSpPr/>
          <p:nvPr/>
        </p:nvSpPr>
        <p:spPr>
          <a:xfrm>
            <a:off x="7397046" y="1829597"/>
            <a:ext cx="1823847" cy="2918174"/>
          </a:xfrm>
          <a:custGeom>
            <a:rect b="b" l="l" r="r" t="t"/>
            <a:pathLst>
              <a:path extrusionOk="0" h="3890899" w="2431796">
                <a:moveTo>
                  <a:pt x="0" y="0"/>
                </a:moveTo>
                <a:lnTo>
                  <a:pt x="2431796" y="0"/>
                </a:lnTo>
                <a:lnTo>
                  <a:pt x="2431796" y="3890899"/>
                </a:lnTo>
                <a:lnTo>
                  <a:pt x="0" y="3890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2" l="0" r="0" t="-23"/>
            </a:stretch>
          </a:blipFill>
          <a:ln>
            <a:noFill/>
          </a:ln>
        </p:spPr>
      </p:sp>
      <p:sp>
        <p:nvSpPr>
          <p:cNvPr id="257" name="Google Shape;257;p12"/>
          <p:cNvSpPr/>
          <p:nvPr/>
        </p:nvSpPr>
        <p:spPr>
          <a:xfrm>
            <a:off x="9649517" y="1829597"/>
            <a:ext cx="3347561" cy="2918174"/>
          </a:xfrm>
          <a:custGeom>
            <a:rect b="b" l="l" r="r" t="t"/>
            <a:pathLst>
              <a:path extrusionOk="0" h="3890899" w="4463415">
                <a:moveTo>
                  <a:pt x="0" y="0"/>
                </a:moveTo>
                <a:lnTo>
                  <a:pt x="4463415" y="0"/>
                </a:lnTo>
                <a:lnTo>
                  <a:pt x="4463415" y="3890899"/>
                </a:lnTo>
                <a:lnTo>
                  <a:pt x="0" y="3890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9826" r="-19826" t="0"/>
            </a:stretch>
          </a:blipFill>
          <a:ln>
            <a:noFill/>
          </a:ln>
        </p:spPr>
      </p:sp>
      <p:sp>
        <p:nvSpPr>
          <p:cNvPr id="258" name="Google Shape;258;p12"/>
          <p:cNvSpPr/>
          <p:nvPr/>
        </p:nvSpPr>
        <p:spPr>
          <a:xfrm>
            <a:off x="13425694" y="1829597"/>
            <a:ext cx="1942814" cy="2918174"/>
          </a:xfrm>
          <a:custGeom>
            <a:rect b="b" l="l" r="r" t="t"/>
            <a:pathLst>
              <a:path extrusionOk="0" h="3890899" w="2590419">
                <a:moveTo>
                  <a:pt x="0" y="0"/>
                </a:moveTo>
                <a:lnTo>
                  <a:pt x="2590419" y="0"/>
                </a:lnTo>
                <a:lnTo>
                  <a:pt x="2590419" y="3890899"/>
                </a:lnTo>
                <a:lnTo>
                  <a:pt x="0" y="3890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70312" r="-70309" t="0"/>
            </a:stretch>
          </a:blipFill>
          <a:ln>
            <a:noFill/>
          </a:ln>
        </p:spPr>
      </p:sp>
      <p:sp>
        <p:nvSpPr>
          <p:cNvPr id="259" name="Google Shape;259;p12"/>
          <p:cNvSpPr/>
          <p:nvPr/>
        </p:nvSpPr>
        <p:spPr>
          <a:xfrm>
            <a:off x="13727003" y="5706928"/>
            <a:ext cx="3921061" cy="3309461"/>
          </a:xfrm>
          <a:custGeom>
            <a:rect b="b" l="l" r="r" t="t"/>
            <a:pathLst>
              <a:path extrusionOk="0" h="4412615" w="5228082">
                <a:moveTo>
                  <a:pt x="0" y="0"/>
                </a:moveTo>
                <a:lnTo>
                  <a:pt x="5228082" y="0"/>
                </a:lnTo>
                <a:lnTo>
                  <a:pt x="5228082" y="4412615"/>
                </a:lnTo>
                <a:lnTo>
                  <a:pt x="0" y="441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7503" r="-17500" t="0"/>
            </a:stretch>
          </a:blipFill>
          <a:ln>
            <a:noFill/>
          </a:ln>
        </p:spPr>
      </p:sp>
      <p:sp>
        <p:nvSpPr>
          <p:cNvPr id="260" name="Google Shape;260;p12"/>
          <p:cNvSpPr/>
          <p:nvPr/>
        </p:nvSpPr>
        <p:spPr>
          <a:xfrm>
            <a:off x="10856170" y="5706928"/>
            <a:ext cx="2569559" cy="3309461"/>
          </a:xfrm>
          <a:custGeom>
            <a:rect b="b" l="l" r="r" t="t"/>
            <a:pathLst>
              <a:path extrusionOk="0" h="4412615" w="3426079">
                <a:moveTo>
                  <a:pt x="0" y="0"/>
                </a:moveTo>
                <a:lnTo>
                  <a:pt x="3426079" y="0"/>
                </a:lnTo>
                <a:lnTo>
                  <a:pt x="3426079" y="4412615"/>
                </a:lnTo>
                <a:lnTo>
                  <a:pt x="0" y="441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53006" r="-53004" t="0"/>
            </a:stretch>
          </a:blipFill>
          <a:ln>
            <a:noFill/>
          </a:ln>
        </p:spPr>
      </p:sp>
      <p:sp>
        <p:nvSpPr>
          <p:cNvPr id="261" name="Google Shape;261;p12"/>
          <p:cNvSpPr/>
          <p:nvPr/>
        </p:nvSpPr>
        <p:spPr>
          <a:xfrm rot="-5400000">
            <a:off x="7688464" y="6327478"/>
            <a:ext cx="3309461" cy="2068449"/>
          </a:xfrm>
          <a:custGeom>
            <a:rect b="b" l="l" r="r" t="t"/>
            <a:pathLst>
              <a:path extrusionOk="0" h="2757932" w="4412615">
                <a:moveTo>
                  <a:pt x="0" y="0"/>
                </a:moveTo>
                <a:lnTo>
                  <a:pt x="4412615" y="0"/>
                </a:lnTo>
                <a:lnTo>
                  <a:pt x="4412615" y="2757932"/>
                </a:lnTo>
                <a:lnTo>
                  <a:pt x="0" y="275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75" l="0" r="0" t="-76"/>
            </a:stretch>
          </a:blipFill>
          <a:ln>
            <a:noFill/>
          </a:ln>
        </p:spPr>
      </p:sp>
      <p:sp>
        <p:nvSpPr>
          <p:cNvPr id="262" name="Google Shape;262;p12"/>
          <p:cNvSpPr/>
          <p:nvPr/>
        </p:nvSpPr>
        <p:spPr>
          <a:xfrm rot="-5400000">
            <a:off x="5143772" y="6327478"/>
            <a:ext cx="3309461" cy="2068449"/>
          </a:xfrm>
          <a:custGeom>
            <a:rect b="b" l="l" r="r" t="t"/>
            <a:pathLst>
              <a:path extrusionOk="0" h="2757932" w="4412615">
                <a:moveTo>
                  <a:pt x="0" y="0"/>
                </a:moveTo>
                <a:lnTo>
                  <a:pt x="4412615" y="0"/>
                </a:lnTo>
                <a:lnTo>
                  <a:pt x="4412615" y="2757932"/>
                </a:lnTo>
                <a:lnTo>
                  <a:pt x="0" y="275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75" l="0" r="0" t="-76"/>
            </a:stretch>
          </a:blipFill>
          <a:ln>
            <a:noFill/>
          </a:ln>
        </p:spPr>
      </p:sp>
      <p:sp>
        <p:nvSpPr>
          <p:cNvPr id="263" name="Google Shape;263;p12"/>
          <p:cNvSpPr/>
          <p:nvPr/>
        </p:nvSpPr>
        <p:spPr>
          <a:xfrm rot="-5400000">
            <a:off x="2705035" y="6433396"/>
            <a:ext cx="3309461" cy="1856613"/>
          </a:xfrm>
          <a:custGeom>
            <a:rect b="b" l="l" r="r" t="t"/>
            <a:pathLst>
              <a:path extrusionOk="0" h="2475484" w="4412615">
                <a:moveTo>
                  <a:pt x="0" y="0"/>
                </a:moveTo>
                <a:lnTo>
                  <a:pt x="4412615" y="0"/>
                </a:lnTo>
                <a:lnTo>
                  <a:pt x="4412615" y="2475484"/>
                </a:lnTo>
                <a:lnTo>
                  <a:pt x="0" y="2475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5702" l="0" r="0" t="-5704"/>
            </a:stretch>
          </a:blipFill>
          <a:ln>
            <a:noFill/>
          </a:ln>
        </p:spPr>
      </p:sp>
      <p:sp>
        <p:nvSpPr>
          <p:cNvPr id="264" name="Google Shape;264;p12"/>
          <p:cNvSpPr txBox="1"/>
          <p:nvPr/>
        </p:nvSpPr>
        <p:spPr>
          <a:xfrm>
            <a:off x="1028700" y="454660"/>
            <a:ext cx="5253484" cy="90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CS23I1017-PRIYANK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14"/>
          <p:cNvSpPr/>
          <p:nvPr/>
        </p:nvSpPr>
        <p:spPr>
          <a:xfrm>
            <a:off x="-561823" y="8526480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14"/>
          <p:cNvSpPr/>
          <p:nvPr/>
        </p:nvSpPr>
        <p:spPr>
          <a:xfrm rot="5336936">
            <a:off x="234521" y="2944867"/>
            <a:ext cx="3201067" cy="1902809"/>
          </a:xfrm>
          <a:custGeom>
            <a:rect b="b" l="l" r="r" t="t"/>
            <a:pathLst>
              <a:path extrusionOk="0" h="2537079" w="4268089">
                <a:moveTo>
                  <a:pt x="0" y="0"/>
                </a:moveTo>
                <a:lnTo>
                  <a:pt x="4268089" y="0"/>
                </a:lnTo>
                <a:lnTo>
                  <a:pt x="4268089" y="2537079"/>
                </a:lnTo>
                <a:lnTo>
                  <a:pt x="0" y="2537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082" l="0" r="0" t="-13083"/>
            </a:stretch>
          </a:blipFill>
          <a:ln>
            <a:noFill/>
          </a:ln>
        </p:spPr>
      </p:sp>
      <p:sp>
        <p:nvSpPr>
          <p:cNvPr id="272" name="Google Shape;272;p14"/>
          <p:cNvSpPr/>
          <p:nvPr/>
        </p:nvSpPr>
        <p:spPr>
          <a:xfrm>
            <a:off x="3594066" y="2278556"/>
            <a:ext cx="2237137" cy="3235452"/>
          </a:xfrm>
          <a:custGeom>
            <a:rect b="b" l="l" r="r" t="t"/>
            <a:pathLst>
              <a:path extrusionOk="0" h="4313936" w="2982849">
                <a:moveTo>
                  <a:pt x="0" y="0"/>
                </a:moveTo>
                <a:lnTo>
                  <a:pt x="2982849" y="0"/>
                </a:lnTo>
                <a:lnTo>
                  <a:pt x="2982849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231" r="-4232" t="0"/>
            </a:stretch>
          </a:blipFill>
          <a:ln>
            <a:noFill/>
          </a:ln>
        </p:spPr>
      </p:sp>
      <p:sp>
        <p:nvSpPr>
          <p:cNvPr id="273" name="Google Shape;273;p14"/>
          <p:cNvSpPr/>
          <p:nvPr/>
        </p:nvSpPr>
        <p:spPr>
          <a:xfrm>
            <a:off x="6671192" y="2278556"/>
            <a:ext cx="1955102" cy="3235452"/>
          </a:xfrm>
          <a:custGeom>
            <a:rect b="b" l="l" r="r" t="t"/>
            <a:pathLst>
              <a:path extrusionOk="0" h="4313936" w="2606802">
                <a:moveTo>
                  <a:pt x="0" y="0"/>
                </a:moveTo>
                <a:lnTo>
                  <a:pt x="2606802" y="0"/>
                </a:lnTo>
                <a:lnTo>
                  <a:pt x="2606802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2056" r="-12054" t="0"/>
            </a:stretch>
          </a:blipFill>
          <a:ln>
            <a:noFill/>
          </a:ln>
        </p:spPr>
      </p:sp>
      <p:sp>
        <p:nvSpPr>
          <p:cNvPr id="274" name="Google Shape;274;p14"/>
          <p:cNvSpPr/>
          <p:nvPr/>
        </p:nvSpPr>
        <p:spPr>
          <a:xfrm>
            <a:off x="9466239" y="2278556"/>
            <a:ext cx="2160937" cy="3235452"/>
          </a:xfrm>
          <a:custGeom>
            <a:rect b="b" l="l" r="r" t="t"/>
            <a:pathLst>
              <a:path extrusionOk="0" h="4313936" w="2881249">
                <a:moveTo>
                  <a:pt x="0" y="0"/>
                </a:moveTo>
                <a:lnTo>
                  <a:pt x="2881249" y="0"/>
                </a:lnTo>
                <a:lnTo>
                  <a:pt x="2881249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6144" r="-6145" t="0"/>
            </a:stretch>
          </a:blipFill>
          <a:ln>
            <a:noFill/>
          </a:ln>
        </p:spPr>
      </p:sp>
      <p:sp>
        <p:nvSpPr>
          <p:cNvPr id="275" name="Google Shape;275;p14"/>
          <p:cNvSpPr/>
          <p:nvPr/>
        </p:nvSpPr>
        <p:spPr>
          <a:xfrm>
            <a:off x="12378125" y="2278556"/>
            <a:ext cx="2035588" cy="3235452"/>
          </a:xfrm>
          <a:custGeom>
            <a:rect b="b" l="l" r="r" t="t"/>
            <a:pathLst>
              <a:path extrusionOk="0" h="4313936" w="2714117">
                <a:moveTo>
                  <a:pt x="0" y="0"/>
                </a:moveTo>
                <a:lnTo>
                  <a:pt x="2714117" y="0"/>
                </a:lnTo>
                <a:lnTo>
                  <a:pt x="2714117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9600" r="-9601" t="0"/>
            </a:stretch>
          </a:blipFill>
          <a:ln>
            <a:noFill/>
          </a:ln>
        </p:spPr>
      </p:sp>
      <p:sp>
        <p:nvSpPr>
          <p:cNvPr id="276" name="Google Shape;276;p14"/>
          <p:cNvSpPr/>
          <p:nvPr/>
        </p:nvSpPr>
        <p:spPr>
          <a:xfrm rot="-5400000">
            <a:off x="14555544" y="6722147"/>
            <a:ext cx="3443478" cy="2227421"/>
          </a:xfrm>
          <a:custGeom>
            <a:rect b="b" l="l" r="r" t="t"/>
            <a:pathLst>
              <a:path extrusionOk="0" h="2969895" w="4591304">
                <a:moveTo>
                  <a:pt x="0" y="0"/>
                </a:moveTo>
                <a:lnTo>
                  <a:pt x="4591304" y="0"/>
                </a:lnTo>
                <a:lnTo>
                  <a:pt x="4591304" y="2969895"/>
                </a:lnTo>
                <a:lnTo>
                  <a:pt x="0" y="296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971" l="0" r="0" t="-7971"/>
            </a:stretch>
          </a:blipFill>
          <a:ln>
            <a:noFill/>
          </a:ln>
        </p:spPr>
      </p:sp>
      <p:sp>
        <p:nvSpPr>
          <p:cNvPr id="277" name="Google Shape;277;p14"/>
          <p:cNvSpPr/>
          <p:nvPr/>
        </p:nvSpPr>
        <p:spPr>
          <a:xfrm rot="-5400000">
            <a:off x="11535006" y="6544554"/>
            <a:ext cx="3443478" cy="2582608"/>
          </a:xfrm>
          <a:custGeom>
            <a:rect b="b" l="l" r="r" t="t"/>
            <a:pathLst>
              <a:path extrusionOk="0" h="3443478" w="4591304">
                <a:moveTo>
                  <a:pt x="0" y="0"/>
                </a:moveTo>
                <a:lnTo>
                  <a:pt x="4591304" y="0"/>
                </a:lnTo>
                <a:lnTo>
                  <a:pt x="4591304" y="3443478"/>
                </a:lnTo>
                <a:lnTo>
                  <a:pt x="0" y="3443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4"/>
          <p:cNvSpPr/>
          <p:nvPr/>
        </p:nvSpPr>
        <p:spPr>
          <a:xfrm>
            <a:off x="8873868" y="6114138"/>
            <a:ext cx="2582608" cy="3443478"/>
          </a:xfrm>
          <a:custGeom>
            <a:rect b="b" l="l" r="r" t="t"/>
            <a:pathLst>
              <a:path extrusionOk="0" h="4591304" w="3443478">
                <a:moveTo>
                  <a:pt x="0" y="0"/>
                </a:moveTo>
                <a:lnTo>
                  <a:pt x="3443478" y="0"/>
                </a:lnTo>
                <a:lnTo>
                  <a:pt x="3443478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14"/>
          <p:cNvSpPr/>
          <p:nvPr/>
        </p:nvSpPr>
        <p:spPr>
          <a:xfrm>
            <a:off x="6466097" y="6114138"/>
            <a:ext cx="1788604" cy="3443478"/>
          </a:xfrm>
          <a:custGeom>
            <a:rect b="b" l="l" r="r" t="t"/>
            <a:pathLst>
              <a:path extrusionOk="0" h="4591304" w="2384806">
                <a:moveTo>
                  <a:pt x="0" y="0"/>
                </a:moveTo>
                <a:lnTo>
                  <a:pt x="2384806" y="0"/>
                </a:lnTo>
                <a:lnTo>
                  <a:pt x="2384806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22190" r="-22193" t="0"/>
            </a:stretch>
          </a:blipFill>
          <a:ln>
            <a:noFill/>
          </a:ln>
        </p:spPr>
      </p:sp>
      <p:sp>
        <p:nvSpPr>
          <p:cNvPr id="280" name="Google Shape;280;p14"/>
          <p:cNvSpPr/>
          <p:nvPr/>
        </p:nvSpPr>
        <p:spPr>
          <a:xfrm>
            <a:off x="3464042" y="6114138"/>
            <a:ext cx="2497265" cy="3443478"/>
          </a:xfrm>
          <a:custGeom>
            <a:rect b="b" l="l" r="r" t="t"/>
            <a:pathLst>
              <a:path extrusionOk="0" h="4591304" w="3329686">
                <a:moveTo>
                  <a:pt x="0" y="0"/>
                </a:moveTo>
                <a:lnTo>
                  <a:pt x="3329686" y="0"/>
                </a:lnTo>
                <a:lnTo>
                  <a:pt x="3329686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-1707" r="-1706" t="0"/>
            </a:stretch>
          </a:blipFill>
          <a:ln>
            <a:noFill/>
          </a:ln>
        </p:spPr>
      </p:sp>
      <p:sp>
        <p:nvSpPr>
          <p:cNvPr id="281" name="Google Shape;281;p14"/>
          <p:cNvSpPr txBox="1"/>
          <p:nvPr/>
        </p:nvSpPr>
        <p:spPr>
          <a:xfrm>
            <a:off x="846469" y="598889"/>
            <a:ext cx="5742831" cy="90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CS23I1037-YASWITHA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5396a199c_0_189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g2b5396a199c_0_189"/>
          <p:cNvSpPr/>
          <p:nvPr/>
        </p:nvSpPr>
        <p:spPr>
          <a:xfrm>
            <a:off x="-561823" y="8526480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g2b5396a199c_0_189"/>
          <p:cNvSpPr/>
          <p:nvPr/>
        </p:nvSpPr>
        <p:spPr>
          <a:xfrm rot="5331254">
            <a:off x="236692" y="2946522"/>
            <a:ext cx="3201707" cy="1903190"/>
          </a:xfrm>
          <a:custGeom>
            <a:rect b="b" l="l" r="r" t="t"/>
            <a:pathLst>
              <a:path extrusionOk="0" h="2537079" w="4268089">
                <a:moveTo>
                  <a:pt x="0" y="0"/>
                </a:moveTo>
                <a:lnTo>
                  <a:pt x="4268089" y="0"/>
                </a:lnTo>
                <a:lnTo>
                  <a:pt x="4268089" y="2537079"/>
                </a:lnTo>
                <a:lnTo>
                  <a:pt x="0" y="2537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088" l="0" r="0" t="-13078"/>
            </a:stretch>
          </a:blipFill>
          <a:ln>
            <a:noFill/>
          </a:ln>
        </p:spPr>
      </p:sp>
      <p:sp>
        <p:nvSpPr>
          <p:cNvPr id="289" name="Google Shape;289;g2b5396a199c_0_189"/>
          <p:cNvSpPr/>
          <p:nvPr/>
        </p:nvSpPr>
        <p:spPr>
          <a:xfrm>
            <a:off x="3594066" y="2278556"/>
            <a:ext cx="2237137" cy="3235452"/>
          </a:xfrm>
          <a:custGeom>
            <a:rect b="b" l="l" r="r" t="t"/>
            <a:pathLst>
              <a:path extrusionOk="0" h="4313936" w="2982849">
                <a:moveTo>
                  <a:pt x="0" y="0"/>
                </a:moveTo>
                <a:lnTo>
                  <a:pt x="2982849" y="0"/>
                </a:lnTo>
                <a:lnTo>
                  <a:pt x="2982849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229" r="-4229" t="0"/>
            </a:stretch>
          </a:blipFill>
          <a:ln>
            <a:noFill/>
          </a:ln>
        </p:spPr>
      </p:sp>
      <p:sp>
        <p:nvSpPr>
          <p:cNvPr id="290" name="Google Shape;290;g2b5396a199c_0_189"/>
          <p:cNvSpPr/>
          <p:nvPr/>
        </p:nvSpPr>
        <p:spPr>
          <a:xfrm>
            <a:off x="6671192" y="2278556"/>
            <a:ext cx="1955102" cy="3235452"/>
          </a:xfrm>
          <a:custGeom>
            <a:rect b="b" l="l" r="r" t="t"/>
            <a:pathLst>
              <a:path extrusionOk="0" h="4313936" w="2606802">
                <a:moveTo>
                  <a:pt x="0" y="0"/>
                </a:moveTo>
                <a:lnTo>
                  <a:pt x="2606802" y="0"/>
                </a:lnTo>
                <a:lnTo>
                  <a:pt x="2606802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2059" r="-12049" t="0"/>
            </a:stretch>
          </a:blipFill>
          <a:ln>
            <a:noFill/>
          </a:ln>
        </p:spPr>
      </p:sp>
      <p:sp>
        <p:nvSpPr>
          <p:cNvPr id="291" name="Google Shape;291;g2b5396a199c_0_189"/>
          <p:cNvSpPr/>
          <p:nvPr/>
        </p:nvSpPr>
        <p:spPr>
          <a:xfrm>
            <a:off x="9466239" y="2278556"/>
            <a:ext cx="2160937" cy="3235452"/>
          </a:xfrm>
          <a:custGeom>
            <a:rect b="b" l="l" r="r" t="t"/>
            <a:pathLst>
              <a:path extrusionOk="0" h="4313936" w="2881249">
                <a:moveTo>
                  <a:pt x="0" y="0"/>
                </a:moveTo>
                <a:lnTo>
                  <a:pt x="2881249" y="0"/>
                </a:lnTo>
                <a:lnTo>
                  <a:pt x="2881249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6138" r="-6148" t="0"/>
            </a:stretch>
          </a:blipFill>
          <a:ln>
            <a:noFill/>
          </a:ln>
        </p:spPr>
      </p:sp>
      <p:sp>
        <p:nvSpPr>
          <p:cNvPr id="292" name="Google Shape;292;g2b5396a199c_0_189"/>
          <p:cNvSpPr/>
          <p:nvPr/>
        </p:nvSpPr>
        <p:spPr>
          <a:xfrm>
            <a:off x="12378125" y="2278556"/>
            <a:ext cx="2035588" cy="3235452"/>
          </a:xfrm>
          <a:custGeom>
            <a:rect b="b" l="l" r="r" t="t"/>
            <a:pathLst>
              <a:path extrusionOk="0" h="4313936" w="2714117">
                <a:moveTo>
                  <a:pt x="0" y="0"/>
                </a:moveTo>
                <a:lnTo>
                  <a:pt x="2714117" y="0"/>
                </a:lnTo>
                <a:lnTo>
                  <a:pt x="2714117" y="4313936"/>
                </a:lnTo>
                <a:lnTo>
                  <a:pt x="0" y="4313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9599" r="-9599" t="0"/>
            </a:stretch>
          </a:blipFill>
          <a:ln>
            <a:noFill/>
          </a:ln>
        </p:spPr>
      </p:sp>
      <p:sp>
        <p:nvSpPr>
          <p:cNvPr id="293" name="Google Shape;293;g2b5396a199c_0_189"/>
          <p:cNvSpPr/>
          <p:nvPr/>
        </p:nvSpPr>
        <p:spPr>
          <a:xfrm rot="-5400000">
            <a:off x="14555544" y="6722147"/>
            <a:ext cx="3443478" cy="2227421"/>
          </a:xfrm>
          <a:custGeom>
            <a:rect b="b" l="l" r="r" t="t"/>
            <a:pathLst>
              <a:path extrusionOk="0" h="2969895" w="4591304">
                <a:moveTo>
                  <a:pt x="0" y="0"/>
                </a:moveTo>
                <a:lnTo>
                  <a:pt x="4591304" y="0"/>
                </a:lnTo>
                <a:lnTo>
                  <a:pt x="4591304" y="2969895"/>
                </a:lnTo>
                <a:lnTo>
                  <a:pt x="0" y="296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969" l="0" r="0" t="-7969"/>
            </a:stretch>
          </a:blipFill>
          <a:ln>
            <a:noFill/>
          </a:ln>
        </p:spPr>
      </p:sp>
      <p:sp>
        <p:nvSpPr>
          <p:cNvPr id="294" name="Google Shape;294;g2b5396a199c_0_189"/>
          <p:cNvSpPr/>
          <p:nvPr/>
        </p:nvSpPr>
        <p:spPr>
          <a:xfrm rot="-5400000">
            <a:off x="11535006" y="6544553"/>
            <a:ext cx="3443478" cy="2582608"/>
          </a:xfrm>
          <a:custGeom>
            <a:rect b="b" l="l" r="r" t="t"/>
            <a:pathLst>
              <a:path extrusionOk="0" h="3443478" w="4591304">
                <a:moveTo>
                  <a:pt x="0" y="0"/>
                </a:moveTo>
                <a:lnTo>
                  <a:pt x="4591304" y="0"/>
                </a:lnTo>
                <a:lnTo>
                  <a:pt x="4591304" y="3443478"/>
                </a:lnTo>
                <a:lnTo>
                  <a:pt x="0" y="3443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g2b5396a199c_0_189"/>
          <p:cNvSpPr/>
          <p:nvPr/>
        </p:nvSpPr>
        <p:spPr>
          <a:xfrm>
            <a:off x="8873868" y="6114138"/>
            <a:ext cx="2582608" cy="3443478"/>
          </a:xfrm>
          <a:custGeom>
            <a:rect b="b" l="l" r="r" t="t"/>
            <a:pathLst>
              <a:path extrusionOk="0" h="4591304" w="3443478">
                <a:moveTo>
                  <a:pt x="0" y="0"/>
                </a:moveTo>
                <a:lnTo>
                  <a:pt x="3443478" y="0"/>
                </a:lnTo>
                <a:lnTo>
                  <a:pt x="3443478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g2b5396a199c_0_189"/>
          <p:cNvSpPr/>
          <p:nvPr/>
        </p:nvSpPr>
        <p:spPr>
          <a:xfrm>
            <a:off x="6466097" y="6114138"/>
            <a:ext cx="1788604" cy="3443478"/>
          </a:xfrm>
          <a:custGeom>
            <a:rect b="b" l="l" r="r" t="t"/>
            <a:pathLst>
              <a:path extrusionOk="0" h="4591304" w="2384806">
                <a:moveTo>
                  <a:pt x="0" y="0"/>
                </a:moveTo>
                <a:lnTo>
                  <a:pt x="2384806" y="0"/>
                </a:lnTo>
                <a:lnTo>
                  <a:pt x="2384806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22189" r="-22199" t="0"/>
            </a:stretch>
          </a:blipFill>
          <a:ln>
            <a:noFill/>
          </a:ln>
        </p:spPr>
      </p:sp>
      <p:sp>
        <p:nvSpPr>
          <p:cNvPr id="297" name="Google Shape;297;g2b5396a199c_0_189"/>
          <p:cNvSpPr/>
          <p:nvPr/>
        </p:nvSpPr>
        <p:spPr>
          <a:xfrm>
            <a:off x="3464042" y="6114138"/>
            <a:ext cx="2497265" cy="3443478"/>
          </a:xfrm>
          <a:custGeom>
            <a:rect b="b" l="l" r="r" t="t"/>
            <a:pathLst>
              <a:path extrusionOk="0" h="4591304" w="3329686">
                <a:moveTo>
                  <a:pt x="0" y="0"/>
                </a:moveTo>
                <a:lnTo>
                  <a:pt x="3329686" y="0"/>
                </a:lnTo>
                <a:lnTo>
                  <a:pt x="3329686" y="4591304"/>
                </a:lnTo>
                <a:lnTo>
                  <a:pt x="0" y="45913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-1709" r="-1698" t="0"/>
            </a:stretch>
          </a:blipFill>
          <a:ln>
            <a:noFill/>
          </a:ln>
        </p:spPr>
      </p:sp>
      <p:sp>
        <p:nvSpPr>
          <p:cNvPr id="298" name="Google Shape;298;g2b5396a199c_0_189"/>
          <p:cNvSpPr txBox="1"/>
          <p:nvPr/>
        </p:nvSpPr>
        <p:spPr>
          <a:xfrm>
            <a:off x="846469" y="598889"/>
            <a:ext cx="5742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CS23I1037-YASWITHA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3"/>
          <p:cNvSpPr/>
          <p:nvPr/>
        </p:nvSpPr>
        <p:spPr>
          <a:xfrm>
            <a:off x="102726" y="8632281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3"/>
          <p:cNvSpPr/>
          <p:nvPr/>
        </p:nvSpPr>
        <p:spPr>
          <a:xfrm>
            <a:off x="941808" y="1921829"/>
            <a:ext cx="2681954" cy="3034570"/>
          </a:xfrm>
          <a:custGeom>
            <a:rect b="b" l="l" r="r" t="t"/>
            <a:pathLst>
              <a:path extrusionOk="0" h="4046093" w="3575939">
                <a:moveTo>
                  <a:pt x="0" y="0"/>
                </a:moveTo>
                <a:lnTo>
                  <a:pt x="3575939" y="0"/>
                </a:lnTo>
                <a:lnTo>
                  <a:pt x="3575939" y="4046093"/>
                </a:lnTo>
                <a:lnTo>
                  <a:pt x="0" y="40460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5117" r="-25117" t="0"/>
            </a:stretch>
          </a:blipFill>
          <a:ln>
            <a:noFill/>
          </a:ln>
        </p:spPr>
      </p:sp>
      <p:sp>
        <p:nvSpPr>
          <p:cNvPr id="306" name="Google Shape;306;p13"/>
          <p:cNvSpPr/>
          <p:nvPr/>
        </p:nvSpPr>
        <p:spPr>
          <a:xfrm rot="-5400000">
            <a:off x="3530837" y="2554946"/>
            <a:ext cx="3108294" cy="1842040"/>
          </a:xfrm>
          <a:custGeom>
            <a:rect b="b" l="l" r="r" t="t"/>
            <a:pathLst>
              <a:path extrusionOk="0" h="2456053" w="4144391">
                <a:moveTo>
                  <a:pt x="0" y="0"/>
                </a:moveTo>
                <a:lnTo>
                  <a:pt x="4144391" y="0"/>
                </a:lnTo>
                <a:lnTo>
                  <a:pt x="4144391" y="2456053"/>
                </a:lnTo>
                <a:lnTo>
                  <a:pt x="0" y="2456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3539" l="0" r="0" t="-13541"/>
            </a:stretch>
          </a:blipFill>
          <a:ln>
            <a:noFill/>
          </a:ln>
        </p:spPr>
      </p:sp>
      <p:sp>
        <p:nvSpPr>
          <p:cNvPr id="307" name="Google Shape;307;p13"/>
          <p:cNvSpPr/>
          <p:nvPr/>
        </p:nvSpPr>
        <p:spPr>
          <a:xfrm>
            <a:off x="6707887" y="1921829"/>
            <a:ext cx="1911668" cy="3108294"/>
          </a:xfrm>
          <a:custGeom>
            <a:rect b="b" l="l" r="r" t="t"/>
            <a:pathLst>
              <a:path extrusionOk="0" h="4144391" w="2548890">
                <a:moveTo>
                  <a:pt x="0" y="0"/>
                </a:moveTo>
                <a:lnTo>
                  <a:pt x="2548890" y="0"/>
                </a:lnTo>
                <a:lnTo>
                  <a:pt x="2548890" y="4144391"/>
                </a:lnTo>
                <a:lnTo>
                  <a:pt x="0" y="4144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1289" r="-11290" t="0"/>
            </a:stretch>
          </a:blipFill>
          <a:ln>
            <a:noFill/>
          </a:ln>
        </p:spPr>
      </p:sp>
      <p:sp>
        <p:nvSpPr>
          <p:cNvPr id="308" name="Google Shape;308;p13"/>
          <p:cNvSpPr/>
          <p:nvPr/>
        </p:nvSpPr>
        <p:spPr>
          <a:xfrm>
            <a:off x="9144000" y="1949613"/>
            <a:ext cx="2338483" cy="3108294"/>
          </a:xfrm>
          <a:custGeom>
            <a:rect b="b" l="l" r="r" t="t"/>
            <a:pathLst>
              <a:path extrusionOk="0" h="4144391" w="3117977">
                <a:moveTo>
                  <a:pt x="0" y="0"/>
                </a:moveTo>
                <a:lnTo>
                  <a:pt x="3117977" y="0"/>
                </a:lnTo>
                <a:lnTo>
                  <a:pt x="3117977" y="4144391"/>
                </a:lnTo>
                <a:lnTo>
                  <a:pt x="0" y="4144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02" r="-102" t="0"/>
            </a:stretch>
          </a:blipFill>
          <a:ln>
            <a:noFill/>
          </a:ln>
        </p:spPr>
      </p:sp>
      <p:sp>
        <p:nvSpPr>
          <p:cNvPr id="309" name="Google Shape;309;p13"/>
          <p:cNvSpPr/>
          <p:nvPr/>
        </p:nvSpPr>
        <p:spPr>
          <a:xfrm>
            <a:off x="12224735" y="1921829"/>
            <a:ext cx="1574007" cy="3163824"/>
          </a:xfrm>
          <a:custGeom>
            <a:rect b="b" l="l" r="r" t="t"/>
            <a:pathLst>
              <a:path extrusionOk="0" h="4218432" w="2098675">
                <a:moveTo>
                  <a:pt x="0" y="0"/>
                </a:moveTo>
                <a:lnTo>
                  <a:pt x="2098675" y="0"/>
                </a:lnTo>
                <a:lnTo>
                  <a:pt x="2098675" y="4218432"/>
                </a:lnTo>
                <a:lnTo>
                  <a:pt x="0" y="4218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83444" r="-83442" t="0"/>
            </a:stretch>
          </a:blipFill>
          <a:ln>
            <a:noFill/>
          </a:ln>
        </p:spPr>
      </p:sp>
      <p:sp>
        <p:nvSpPr>
          <p:cNvPr id="310" name="Google Shape;310;p13"/>
          <p:cNvSpPr/>
          <p:nvPr/>
        </p:nvSpPr>
        <p:spPr>
          <a:xfrm>
            <a:off x="15910954" y="5699175"/>
            <a:ext cx="1903572" cy="3445288"/>
          </a:xfrm>
          <a:custGeom>
            <a:rect b="b" l="l" r="r" t="t"/>
            <a:pathLst>
              <a:path extrusionOk="0" h="4593717" w="2538095">
                <a:moveTo>
                  <a:pt x="0" y="0"/>
                </a:moveTo>
                <a:lnTo>
                  <a:pt x="2538095" y="0"/>
                </a:lnTo>
                <a:lnTo>
                  <a:pt x="2538095" y="4593717"/>
                </a:lnTo>
                <a:lnTo>
                  <a:pt x="0" y="4593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8223" r="-18223" t="0"/>
            </a:stretch>
          </a:blipFill>
          <a:ln>
            <a:noFill/>
          </a:ln>
        </p:spPr>
      </p:sp>
      <p:sp>
        <p:nvSpPr>
          <p:cNvPr id="311" name="Google Shape;311;p13"/>
          <p:cNvSpPr/>
          <p:nvPr/>
        </p:nvSpPr>
        <p:spPr>
          <a:xfrm>
            <a:off x="12890231" y="5699175"/>
            <a:ext cx="2592038" cy="3445288"/>
          </a:xfrm>
          <a:custGeom>
            <a:rect b="b" l="l" r="r" t="t"/>
            <a:pathLst>
              <a:path extrusionOk="0" h="4593717" w="3456051">
                <a:moveTo>
                  <a:pt x="0" y="0"/>
                </a:moveTo>
                <a:lnTo>
                  <a:pt x="3456051" y="0"/>
                </a:lnTo>
                <a:lnTo>
                  <a:pt x="3456051" y="4593717"/>
                </a:lnTo>
                <a:lnTo>
                  <a:pt x="0" y="4593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102" r="-102" t="0"/>
            </a:stretch>
          </a:blipFill>
          <a:ln>
            <a:noFill/>
          </a:ln>
        </p:spPr>
      </p:sp>
      <p:sp>
        <p:nvSpPr>
          <p:cNvPr id="312" name="Google Shape;312;p13"/>
          <p:cNvSpPr/>
          <p:nvPr/>
        </p:nvSpPr>
        <p:spPr>
          <a:xfrm>
            <a:off x="8636951" y="5730735"/>
            <a:ext cx="3840671" cy="3382232"/>
          </a:xfrm>
          <a:custGeom>
            <a:rect b="b" l="l" r="r" t="t"/>
            <a:pathLst>
              <a:path extrusionOk="0" h="4509643" w="5120894">
                <a:moveTo>
                  <a:pt x="0" y="0"/>
                </a:moveTo>
                <a:lnTo>
                  <a:pt x="5120894" y="0"/>
                </a:lnTo>
                <a:lnTo>
                  <a:pt x="5120894" y="4509643"/>
                </a:lnTo>
                <a:lnTo>
                  <a:pt x="0" y="4509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8707" r="-8706" t="0"/>
            </a:stretch>
          </a:blipFill>
          <a:ln>
            <a:noFill/>
          </a:ln>
        </p:spPr>
      </p:sp>
      <p:sp>
        <p:nvSpPr>
          <p:cNvPr id="313" name="Google Shape;313;p13"/>
          <p:cNvSpPr/>
          <p:nvPr/>
        </p:nvSpPr>
        <p:spPr>
          <a:xfrm>
            <a:off x="5207449" y="5699175"/>
            <a:ext cx="3000851" cy="3382232"/>
          </a:xfrm>
          <a:custGeom>
            <a:rect b="b" l="l" r="r" t="t"/>
            <a:pathLst>
              <a:path extrusionOk="0" h="4509643" w="4001135">
                <a:moveTo>
                  <a:pt x="0" y="0"/>
                </a:moveTo>
                <a:lnTo>
                  <a:pt x="4001135" y="0"/>
                </a:lnTo>
                <a:lnTo>
                  <a:pt x="4001135" y="4509643"/>
                </a:lnTo>
                <a:lnTo>
                  <a:pt x="0" y="4509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24825" r="-24823" t="0"/>
            </a:stretch>
          </a:blipFill>
          <a:ln>
            <a:noFill/>
          </a:ln>
        </p:spPr>
      </p:sp>
      <p:sp>
        <p:nvSpPr>
          <p:cNvPr id="314" name="Google Shape;314;p13"/>
          <p:cNvSpPr/>
          <p:nvPr/>
        </p:nvSpPr>
        <p:spPr>
          <a:xfrm>
            <a:off x="2456930" y="5699175"/>
            <a:ext cx="2321909" cy="3445288"/>
          </a:xfrm>
          <a:custGeom>
            <a:rect b="b" l="l" r="r" t="t"/>
            <a:pathLst>
              <a:path extrusionOk="0" h="4593717" w="3095879">
                <a:moveTo>
                  <a:pt x="0" y="0"/>
                </a:moveTo>
                <a:lnTo>
                  <a:pt x="3095879" y="0"/>
                </a:lnTo>
                <a:lnTo>
                  <a:pt x="3095879" y="4593717"/>
                </a:lnTo>
                <a:lnTo>
                  <a:pt x="0" y="4593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-5932" r="-5929" t="0"/>
            </a:stretch>
          </a:blipFill>
          <a:ln>
            <a:noFill/>
          </a:ln>
        </p:spPr>
      </p:sp>
      <p:sp>
        <p:nvSpPr>
          <p:cNvPr id="315" name="Google Shape;315;p13"/>
          <p:cNvSpPr txBox="1"/>
          <p:nvPr/>
        </p:nvSpPr>
        <p:spPr>
          <a:xfrm>
            <a:off x="941808" y="556207"/>
            <a:ext cx="5363914" cy="90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CS23B1092-SAHITYA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5396a199c_0_0"/>
          <p:cNvSpPr txBox="1"/>
          <p:nvPr/>
        </p:nvSpPr>
        <p:spPr>
          <a:xfrm>
            <a:off x="2455819" y="509645"/>
            <a:ext cx="12528000" cy="5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DS1001 / JAN-MAY 2024</a:t>
            </a:r>
            <a:endParaRPr/>
          </a:p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Session </a:t>
            </a:r>
            <a:r>
              <a:rPr lang="en-US" sz="9600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2</a:t>
            </a:r>
            <a:endParaRPr/>
          </a:p>
        </p:txBody>
      </p:sp>
      <p:sp>
        <p:nvSpPr>
          <p:cNvPr id="321" name="Google Shape;321;g2b5396a199c_0_0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g2b5396a199c_0_0"/>
          <p:cNvSpPr txBox="1"/>
          <p:nvPr/>
        </p:nvSpPr>
        <p:spPr>
          <a:xfrm>
            <a:off x="3322883" y="5257800"/>
            <a:ext cx="1079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Team #32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271905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323" name="Google Shape;323;g2b5396a199c_0_0"/>
          <p:cNvSpPr/>
          <p:nvPr/>
        </p:nvSpPr>
        <p:spPr>
          <a:xfrm>
            <a:off x="1363492" y="8746101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g2b5396a199c_0_0"/>
          <p:cNvSpPr/>
          <p:nvPr/>
        </p:nvSpPr>
        <p:spPr>
          <a:xfrm>
            <a:off x="10986615" y="9239250"/>
            <a:ext cx="7301389" cy="38100"/>
          </a:xfrm>
          <a:custGeom>
            <a:rect b="b" l="l" r="r" t="t"/>
            <a:pathLst>
              <a:path extrusionOk="0" h="50800" w="9735185">
                <a:moveTo>
                  <a:pt x="0" y="0"/>
                </a:moveTo>
                <a:lnTo>
                  <a:pt x="9735185" y="0"/>
                </a:lnTo>
                <a:lnTo>
                  <a:pt x="9735185" y="50800"/>
                </a:lnTo>
                <a:lnTo>
                  <a:pt x="0" y="50800"/>
                </a:lnTo>
                <a:close/>
              </a:path>
            </a:pathLst>
          </a:custGeom>
          <a:solidFill>
            <a:srgbClr val="967D55"/>
          </a:solidFill>
          <a:ln>
            <a:noFill/>
          </a:ln>
        </p:spPr>
      </p:sp>
      <p:sp>
        <p:nvSpPr>
          <p:cNvPr id="325" name="Google Shape;325;g2b5396a199c_0_0"/>
          <p:cNvSpPr txBox="1"/>
          <p:nvPr/>
        </p:nvSpPr>
        <p:spPr>
          <a:xfrm>
            <a:off x="4106000" y="5774922"/>
            <a:ext cx="92277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3" u="none" cap="none" strike="noStrik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-CS23B1092 , CS23B1059 , CS23B1090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3" u="none" cap="none" strike="noStrik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CS231005 , CS23I1014 , CS23I1017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3" u="none" cap="none" strike="noStrik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CS23I1026 , C23I1027 , CS231029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3" u="none" cap="none" strike="noStrik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CS23I1037 , CS23I1065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93" u="none" cap="none" strike="noStrike">
              <a:solidFill>
                <a:srgbClr val="271905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5396a199c_0_9"/>
          <p:cNvSpPr/>
          <p:nvPr/>
        </p:nvSpPr>
        <p:spPr>
          <a:xfrm>
            <a:off x="16484766" y="7728282"/>
            <a:ext cx="1549068" cy="1549068"/>
          </a:xfrm>
          <a:custGeom>
            <a:rect b="b" l="l" r="r" t="t"/>
            <a:pathLst>
              <a:path extrusionOk="0" h="1549068" w="1549068">
                <a:moveTo>
                  <a:pt x="0" y="0"/>
                </a:moveTo>
                <a:lnTo>
                  <a:pt x="1549068" y="0"/>
                </a:lnTo>
                <a:lnTo>
                  <a:pt x="1549068" y="1549068"/>
                </a:lnTo>
                <a:lnTo>
                  <a:pt x="0" y="1549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g2b5396a199c_0_9"/>
          <p:cNvSpPr/>
          <p:nvPr/>
        </p:nvSpPr>
        <p:spPr>
          <a:xfrm>
            <a:off x="-2575667" y="-449433"/>
            <a:ext cx="5268290" cy="5268290"/>
          </a:xfrm>
          <a:custGeom>
            <a:rect b="b" l="l" r="r" t="t"/>
            <a:pathLst>
              <a:path extrusionOk="0" h="5268290" w="5268290">
                <a:moveTo>
                  <a:pt x="0" y="0"/>
                </a:moveTo>
                <a:lnTo>
                  <a:pt x="5268290" y="0"/>
                </a:lnTo>
                <a:lnTo>
                  <a:pt x="5268290" y="5268290"/>
                </a:lnTo>
                <a:lnTo>
                  <a:pt x="0" y="5268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g2b5396a199c_0_9"/>
          <p:cNvSpPr/>
          <p:nvPr/>
        </p:nvSpPr>
        <p:spPr>
          <a:xfrm>
            <a:off x="5742875" y="2239525"/>
            <a:ext cx="7060562" cy="7663013"/>
          </a:xfrm>
          <a:custGeom>
            <a:rect b="b" l="l" r="r" t="t"/>
            <a:pathLst>
              <a:path extrusionOk="0" h="9431401" w="10421493">
                <a:moveTo>
                  <a:pt x="0" y="0"/>
                </a:moveTo>
                <a:lnTo>
                  <a:pt x="10421493" y="0"/>
                </a:lnTo>
                <a:lnTo>
                  <a:pt x="10421493" y="9431401"/>
                </a:lnTo>
                <a:lnTo>
                  <a:pt x="0" y="9431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5308" l="0" r="0" t="-25308"/>
            </a:stretch>
          </a:blipFill>
          <a:ln>
            <a:noFill/>
          </a:ln>
        </p:spPr>
      </p:sp>
      <p:sp>
        <p:nvSpPr>
          <p:cNvPr id="333" name="Google Shape;333;g2b5396a199c_0_9"/>
          <p:cNvSpPr txBox="1"/>
          <p:nvPr/>
        </p:nvSpPr>
        <p:spPr>
          <a:xfrm>
            <a:off x="2856086" y="70162"/>
            <a:ext cx="122790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00" u="none" cap="none" strike="noStrik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NATURE &amp; MODERNISATION: A DELICATE BALANCE</a:t>
            </a:r>
            <a:endParaRPr/>
          </a:p>
        </p:txBody>
      </p:sp>
      <p:pic>
        <p:nvPicPr>
          <p:cNvPr id="334" name="Google Shape;334;g2b5396a199c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491076" y="2936497"/>
            <a:ext cx="7415025" cy="6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5396a199c_0_17"/>
          <p:cNvSpPr/>
          <p:nvPr/>
        </p:nvSpPr>
        <p:spPr>
          <a:xfrm>
            <a:off x="-1119135" y="-1916920"/>
            <a:ext cx="4295670" cy="4295670"/>
          </a:xfrm>
          <a:custGeom>
            <a:rect b="b" l="l" r="r" t="t"/>
            <a:pathLst>
              <a:path extrusionOk="0" h="4295670" w="4295670">
                <a:moveTo>
                  <a:pt x="0" y="0"/>
                </a:moveTo>
                <a:lnTo>
                  <a:pt x="4295670" y="0"/>
                </a:lnTo>
                <a:lnTo>
                  <a:pt x="4295670" y="4295670"/>
                </a:lnTo>
                <a:lnTo>
                  <a:pt x="0" y="4295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g2b5396a199c_0_17"/>
          <p:cNvSpPr/>
          <p:nvPr/>
        </p:nvSpPr>
        <p:spPr>
          <a:xfrm>
            <a:off x="3125757" y="-1284626"/>
            <a:ext cx="10857502" cy="11421270"/>
          </a:xfrm>
          <a:custGeom>
            <a:rect b="b" l="l" r="r" t="t"/>
            <a:pathLst>
              <a:path extrusionOk="0" h="11421270" w="10857502">
                <a:moveTo>
                  <a:pt x="0" y="0"/>
                </a:moveTo>
                <a:lnTo>
                  <a:pt x="10857502" y="0"/>
                </a:lnTo>
                <a:lnTo>
                  <a:pt x="10857502" y="11421270"/>
                </a:lnTo>
                <a:lnTo>
                  <a:pt x="0" y="11421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" r="0" t="0"/>
            </a:stretch>
          </a:blipFill>
          <a:ln>
            <a:noFill/>
          </a:ln>
        </p:spPr>
      </p:sp>
      <p:sp>
        <p:nvSpPr>
          <p:cNvPr id="341" name="Google Shape;341;g2b5396a199c_0_17"/>
          <p:cNvSpPr txBox="1"/>
          <p:nvPr/>
        </p:nvSpPr>
        <p:spPr>
          <a:xfrm>
            <a:off x="13983248" y="1667731"/>
            <a:ext cx="19140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24" u="none" cap="none" strike="noStrik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TEAM-2: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CS23I1029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CS23I1005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CS23B1090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CS23I1026</a:t>
            </a:r>
            <a:endParaRPr/>
          </a:p>
        </p:txBody>
      </p:sp>
      <p:sp>
        <p:nvSpPr>
          <p:cNvPr id="342" name="Google Shape;342;g2b5396a199c_0_17"/>
          <p:cNvSpPr txBox="1"/>
          <p:nvPr/>
        </p:nvSpPr>
        <p:spPr>
          <a:xfrm>
            <a:off x="1444759" y="2144781"/>
            <a:ext cx="19611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99" u="none" cap="none" strike="noStrik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TEAM-1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CS23I1027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CS23I1014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CS23B1059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CS23I1065</a:t>
            </a:r>
            <a:endParaRPr/>
          </a:p>
        </p:txBody>
      </p:sp>
      <p:sp>
        <p:nvSpPr>
          <p:cNvPr id="343" name="Google Shape;343;g2b5396a199c_0_17"/>
          <p:cNvSpPr txBox="1"/>
          <p:nvPr/>
        </p:nvSpPr>
        <p:spPr>
          <a:xfrm>
            <a:off x="10543325" y="8489650"/>
            <a:ext cx="54777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TEAM-3</a:t>
            </a: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: CS23I1017  CS23B1092  CS23I1037 CS23</a:t>
            </a:r>
            <a:r>
              <a:rPr lang="en-US" sz="3024">
                <a:latin typeface="Bodoni"/>
                <a:ea typeface="Bodoni"/>
                <a:cs typeface="Bodoni"/>
                <a:sym typeface="Bodoni"/>
              </a:rPr>
              <a:t>I1032</a:t>
            </a:r>
            <a:endParaRPr/>
          </a:p>
        </p:txBody>
      </p:sp>
      <p:pic>
        <p:nvPicPr>
          <p:cNvPr id="344" name="Google Shape;344;g2b5396a199c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150" y="682325"/>
            <a:ext cx="3936975" cy="487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2b5396a199c_0_17"/>
          <p:cNvSpPr/>
          <p:nvPr/>
        </p:nvSpPr>
        <p:spPr>
          <a:xfrm rot="8983524">
            <a:off x="6780523" y="5317885"/>
            <a:ext cx="1702487" cy="789451"/>
          </a:xfrm>
          <a:prstGeom prst="rtTriangle">
            <a:avLst/>
          </a:prstGeom>
          <a:solidFill>
            <a:srgbClr val="A19B66"/>
          </a:solidFill>
          <a:ln cap="flat" cmpd="sng" w="9525">
            <a:solidFill>
              <a:srgbClr val="A19B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2b5396a199c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750" y="5742524"/>
            <a:ext cx="5909047" cy="42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b5396a199c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986612" y="851637"/>
            <a:ext cx="6633925" cy="43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5396a199c_0_29"/>
          <p:cNvSpPr/>
          <p:nvPr/>
        </p:nvSpPr>
        <p:spPr>
          <a:xfrm>
            <a:off x="15443308" y="-969726"/>
            <a:ext cx="3631984" cy="3631984"/>
          </a:xfrm>
          <a:custGeom>
            <a:rect b="b" l="l" r="r" t="t"/>
            <a:pathLst>
              <a:path extrusionOk="0" h="3631984" w="3631984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g2b5396a199c_0_29"/>
          <p:cNvSpPr/>
          <p:nvPr/>
        </p:nvSpPr>
        <p:spPr>
          <a:xfrm>
            <a:off x="1363492" y="9296400"/>
            <a:ext cx="2516197" cy="2516197"/>
          </a:xfrm>
          <a:custGeom>
            <a:rect b="b" l="l" r="r" t="t"/>
            <a:pathLst>
              <a:path extrusionOk="0" h="2516197" w="2516197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g2b5396a199c_0_29"/>
          <p:cNvSpPr txBox="1"/>
          <p:nvPr/>
        </p:nvSpPr>
        <p:spPr>
          <a:xfrm>
            <a:off x="570530" y="274361"/>
            <a:ext cx="52383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7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CS23I1017 - HARITH</a:t>
            </a:r>
            <a:endParaRPr/>
          </a:p>
        </p:txBody>
      </p:sp>
      <p:pic>
        <p:nvPicPr>
          <p:cNvPr id="355" name="Google Shape;355;g2b5396a199c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50" y="1521056"/>
            <a:ext cx="2666051" cy="355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b5396a199c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700" y="1521038"/>
            <a:ext cx="2666051" cy="355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b5396a199c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9450" y="1521050"/>
            <a:ext cx="2666051" cy="355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b5396a199c_0_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99200" y="1521062"/>
            <a:ext cx="2666051" cy="355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b5396a199c_0_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358951" y="1580812"/>
            <a:ext cx="2666051" cy="34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b5396a199c_0_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1697" y="5380575"/>
            <a:ext cx="2666051" cy="35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b5396a199c_0_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3563163" y="5824387"/>
            <a:ext cx="3550525" cy="26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b5396a199c_0_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39450" y="5380572"/>
            <a:ext cx="2662902" cy="355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b5396a199c_0_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9753052" y="5826725"/>
            <a:ext cx="3569198" cy="26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b5396a199c_0_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372950" y="5380584"/>
            <a:ext cx="2676899" cy="356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16484766" y="7728282"/>
            <a:ext cx="1549068" cy="1549068"/>
          </a:xfrm>
          <a:custGeom>
            <a:rect b="b" l="l" r="r" t="t"/>
            <a:pathLst>
              <a:path extrusionOk="0" h="1549068" w="1549068">
                <a:moveTo>
                  <a:pt x="0" y="0"/>
                </a:moveTo>
                <a:lnTo>
                  <a:pt x="1549068" y="0"/>
                </a:lnTo>
                <a:lnTo>
                  <a:pt x="1549068" y="1549068"/>
                </a:lnTo>
                <a:lnTo>
                  <a:pt x="0" y="1549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2"/>
          <p:cNvSpPr/>
          <p:nvPr/>
        </p:nvSpPr>
        <p:spPr>
          <a:xfrm>
            <a:off x="-2575667" y="-449433"/>
            <a:ext cx="5268290" cy="5268290"/>
          </a:xfrm>
          <a:custGeom>
            <a:rect b="b" l="l" r="r" t="t"/>
            <a:pathLst>
              <a:path extrusionOk="0" h="5268290" w="5268290">
                <a:moveTo>
                  <a:pt x="0" y="0"/>
                </a:moveTo>
                <a:lnTo>
                  <a:pt x="5268290" y="0"/>
                </a:lnTo>
                <a:lnTo>
                  <a:pt x="5268290" y="5268290"/>
                </a:lnTo>
                <a:lnTo>
                  <a:pt x="0" y="5268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>
            <a:off x="5603383" y="2184712"/>
            <a:ext cx="7081266" cy="6861810"/>
          </a:xfrm>
          <a:custGeom>
            <a:rect b="b" l="l" r="r" t="t"/>
            <a:pathLst>
              <a:path extrusionOk="0" h="9149080" w="9441688">
                <a:moveTo>
                  <a:pt x="0" y="0"/>
                </a:moveTo>
                <a:lnTo>
                  <a:pt x="9441688" y="0"/>
                </a:lnTo>
                <a:lnTo>
                  <a:pt x="9441688" y="9149080"/>
                </a:lnTo>
                <a:lnTo>
                  <a:pt x="0" y="9149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164" l="0" r="0" t="-6164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5235938" y="2203762"/>
            <a:ext cx="7816120" cy="7073551"/>
          </a:xfrm>
          <a:custGeom>
            <a:rect b="b" l="l" r="r" t="t"/>
            <a:pathLst>
              <a:path extrusionOk="0" h="9431401" w="10421493">
                <a:moveTo>
                  <a:pt x="0" y="0"/>
                </a:moveTo>
                <a:lnTo>
                  <a:pt x="10421493" y="0"/>
                </a:lnTo>
                <a:lnTo>
                  <a:pt x="10421493" y="9431401"/>
                </a:lnTo>
                <a:lnTo>
                  <a:pt x="0" y="9431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5310" l="0" r="0" t="-2531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2856086" y="70162"/>
            <a:ext cx="12279105" cy="2076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00" u="none" cap="none" strike="noStrik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NATURE &amp; MODERNISATION: A DELICATE BALANCE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5396a199c_0_45"/>
          <p:cNvSpPr/>
          <p:nvPr/>
        </p:nvSpPr>
        <p:spPr>
          <a:xfrm>
            <a:off x="15443308" y="-969726"/>
            <a:ext cx="3631984" cy="3631984"/>
          </a:xfrm>
          <a:custGeom>
            <a:rect b="b" l="l" r="r" t="t"/>
            <a:pathLst>
              <a:path extrusionOk="0" h="3631984" w="3631984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g2b5396a199c_0_45"/>
          <p:cNvSpPr/>
          <p:nvPr/>
        </p:nvSpPr>
        <p:spPr>
          <a:xfrm>
            <a:off x="1363492" y="9296400"/>
            <a:ext cx="2516197" cy="2516197"/>
          </a:xfrm>
          <a:custGeom>
            <a:rect b="b" l="l" r="r" t="t"/>
            <a:pathLst>
              <a:path extrusionOk="0" h="2516197" w="2516197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g2b5396a199c_0_45"/>
          <p:cNvSpPr txBox="1"/>
          <p:nvPr/>
        </p:nvSpPr>
        <p:spPr>
          <a:xfrm>
            <a:off x="436565" y="272226"/>
            <a:ext cx="569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CS23I1014-BHADRESH</a:t>
            </a:r>
            <a:endParaRPr/>
          </a:p>
        </p:txBody>
      </p:sp>
      <p:pic>
        <p:nvPicPr>
          <p:cNvPr id="372" name="Google Shape;372;g2b5396a199c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469616" y="2133064"/>
            <a:ext cx="4084872" cy="246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b5396a199c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9894109" y="6643308"/>
            <a:ext cx="3898924" cy="2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b5396a199c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01352" y="1327731"/>
            <a:ext cx="2468297" cy="415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b5396a199c_0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79913" y="5800403"/>
            <a:ext cx="2358749" cy="397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b5396a199c_0_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2913" y="5800403"/>
            <a:ext cx="2358740" cy="39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b5396a199c_0_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9338" y="5800404"/>
            <a:ext cx="2215751" cy="39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b5396a199c_0_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-543722" y="2134852"/>
            <a:ext cx="4078968" cy="246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b5396a199c_0_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91463" y="5800404"/>
            <a:ext cx="2215751" cy="39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b5396a199c_0_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58025" y="1327733"/>
            <a:ext cx="2464727" cy="415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b5396a199c_0_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38151" y="1327733"/>
            <a:ext cx="2464726" cy="415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5396a199c_0_61"/>
          <p:cNvSpPr/>
          <p:nvPr/>
        </p:nvSpPr>
        <p:spPr>
          <a:xfrm>
            <a:off x="15443308" y="-969726"/>
            <a:ext cx="3631984" cy="3631984"/>
          </a:xfrm>
          <a:custGeom>
            <a:rect b="b" l="l" r="r" t="t"/>
            <a:pathLst>
              <a:path extrusionOk="0" h="3631984" w="3631984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g2b5396a199c_0_61"/>
          <p:cNvSpPr/>
          <p:nvPr/>
        </p:nvSpPr>
        <p:spPr>
          <a:xfrm>
            <a:off x="1363492" y="9296400"/>
            <a:ext cx="2516197" cy="2516197"/>
          </a:xfrm>
          <a:custGeom>
            <a:rect b="b" l="l" r="r" t="t"/>
            <a:pathLst>
              <a:path extrusionOk="0" h="2516197" w="2516197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g2b5396a199c_0_61"/>
          <p:cNvSpPr txBox="1"/>
          <p:nvPr/>
        </p:nvSpPr>
        <p:spPr>
          <a:xfrm>
            <a:off x="215475" y="454660"/>
            <a:ext cx="6474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CS23B1059-ANVITA</a:t>
            </a:r>
            <a:endParaRPr/>
          </a:p>
        </p:txBody>
      </p:sp>
      <p:pic>
        <p:nvPicPr>
          <p:cNvPr id="389" name="Google Shape;389;g2b5396a199c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700" y="1487621"/>
            <a:ext cx="2912051" cy="388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b5396a199c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9749" y="1487625"/>
            <a:ext cx="2912051" cy="388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b5396a199c_0_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70650" y="5851802"/>
            <a:ext cx="2723975" cy="363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b5396a199c_0_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1400" y="5851800"/>
            <a:ext cx="2723975" cy="363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b5396a199c_0_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2750" y="5851800"/>
            <a:ext cx="2723975" cy="363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b5396a199c_0_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42000" y="5851800"/>
            <a:ext cx="1674113" cy="36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b5396a199c_0_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3500" y="5851800"/>
            <a:ext cx="2723981" cy="36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b5396a199c_0_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552600" y="1487638"/>
            <a:ext cx="2912051" cy="388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b5396a199c_0_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8800" y="1487625"/>
            <a:ext cx="2912062" cy="38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b5396a199c_0_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061650" y="1487625"/>
            <a:ext cx="2912051" cy="388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5396a199c_0_77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g2b5396a199c_0_77"/>
          <p:cNvSpPr/>
          <p:nvPr/>
        </p:nvSpPr>
        <p:spPr>
          <a:xfrm>
            <a:off x="139935" y="8646509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g2b5396a199c_0_77"/>
          <p:cNvSpPr txBox="1"/>
          <p:nvPr/>
        </p:nvSpPr>
        <p:spPr>
          <a:xfrm>
            <a:off x="660642" y="541980"/>
            <a:ext cx="897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CS23I1065-SANTHANA SRINIVASAN</a:t>
            </a:r>
            <a:endParaRPr/>
          </a:p>
        </p:txBody>
      </p:sp>
      <p:pic>
        <p:nvPicPr>
          <p:cNvPr id="406" name="Google Shape;406;g2b5396a199c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205576" y="5798549"/>
            <a:ext cx="3803948" cy="30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b5396a199c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50" y="1578175"/>
            <a:ext cx="2219949" cy="3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b5396a199c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8799989" y="1885475"/>
            <a:ext cx="3190100" cy="257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b5396a199c_0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80775" y="5432120"/>
            <a:ext cx="2575524" cy="369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b5396a199c_0_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3297" y="1578175"/>
            <a:ext cx="2219949" cy="318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b5396a199c_0_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3454" y="1578176"/>
            <a:ext cx="2255826" cy="323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b5396a199c_0_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76372" y="5432125"/>
            <a:ext cx="2575524" cy="369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b5396a199c_0_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71972" y="5432125"/>
            <a:ext cx="2575524" cy="369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b5396a199c_0_7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7672" y="5432125"/>
            <a:ext cx="2645451" cy="379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b5396a199c_0_7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12050800" y="1893799"/>
            <a:ext cx="3276700" cy="264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5396a199c_0_93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g2b5396a199c_0_93"/>
          <p:cNvSpPr/>
          <p:nvPr/>
        </p:nvSpPr>
        <p:spPr>
          <a:xfrm>
            <a:off x="367573" y="8511335"/>
            <a:ext cx="3521040" cy="3727351"/>
          </a:xfrm>
          <a:custGeom>
            <a:rect b="b" l="l" r="r" t="t"/>
            <a:pathLst>
              <a:path extrusionOk="0" h="3727351" w="3521040">
                <a:moveTo>
                  <a:pt x="0" y="0"/>
                </a:moveTo>
                <a:lnTo>
                  <a:pt x="3521040" y="0"/>
                </a:lnTo>
                <a:lnTo>
                  <a:pt x="3521040" y="3727351"/>
                </a:lnTo>
                <a:lnTo>
                  <a:pt x="0" y="3727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2" name="Google Shape;422;g2b5396a199c_0_93"/>
          <p:cNvSpPr txBox="1"/>
          <p:nvPr/>
        </p:nvSpPr>
        <p:spPr>
          <a:xfrm>
            <a:off x="749837" y="454660"/>
            <a:ext cx="489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CS23I1029-ADITYA</a:t>
            </a:r>
            <a:endParaRPr/>
          </a:p>
        </p:txBody>
      </p:sp>
      <p:pic>
        <p:nvPicPr>
          <p:cNvPr id="423" name="Google Shape;423;g2b5396a199c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899" y="6231675"/>
            <a:ext cx="2661050" cy="354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b5396a199c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922" y="6231673"/>
            <a:ext cx="2661050" cy="35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b5396a199c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8799" y="6182625"/>
            <a:ext cx="2661050" cy="354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b5396a199c_0_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9174" y="1765114"/>
            <a:ext cx="2934823" cy="391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b5396a199c_0_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10930425" y="6631901"/>
            <a:ext cx="3594176" cy="26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b5396a199c_0_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14141652" y="6675187"/>
            <a:ext cx="3548074" cy="26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b5396a199c_0_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874" y="1765114"/>
            <a:ext cx="2934823" cy="391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b5396a199c_0_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72049" y="1734177"/>
            <a:ext cx="2934823" cy="391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b5396a199c_0_9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03274" y="1734177"/>
            <a:ext cx="2934823" cy="391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b5396a199c_0_9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08587" y="1734177"/>
            <a:ext cx="2934825" cy="39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b5396a199c_0_109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g2b5396a199c_0_109"/>
          <p:cNvSpPr/>
          <p:nvPr/>
        </p:nvSpPr>
        <p:spPr>
          <a:xfrm>
            <a:off x="310663" y="8660736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g2b5396a199c_0_109"/>
          <p:cNvSpPr txBox="1"/>
          <p:nvPr/>
        </p:nvSpPr>
        <p:spPr>
          <a:xfrm>
            <a:off x="808623" y="641571"/>
            <a:ext cx="5059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CS23I1005-BARATH</a:t>
            </a:r>
            <a:endParaRPr/>
          </a:p>
        </p:txBody>
      </p:sp>
      <p:pic>
        <p:nvPicPr>
          <p:cNvPr id="440" name="Google Shape;440;g2b5396a199c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91" y="1881455"/>
            <a:ext cx="2626990" cy="350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b5396a199c_0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45004" y="1881456"/>
            <a:ext cx="2548473" cy="339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b5396a199c_0_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2933" y="1708018"/>
            <a:ext cx="2626987" cy="35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b5396a199c_0_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16466" y="1760353"/>
            <a:ext cx="1218492" cy="33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b5396a199c_0_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4612" y="1451594"/>
            <a:ext cx="901478" cy="120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b5396a199c_0_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94572" y="5903031"/>
            <a:ext cx="2983145" cy="39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b5396a199c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250" y="5859175"/>
            <a:ext cx="2983145" cy="39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b5396a199c_0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4883" y="5903031"/>
            <a:ext cx="2983143" cy="397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b5396a199c_0_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39131" y="1706337"/>
            <a:ext cx="2811144" cy="374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b5396a199c_0_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3951" y="5859175"/>
            <a:ext cx="2983145" cy="39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b5396a199c_0_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94666" y="1708041"/>
            <a:ext cx="2811144" cy="374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b5396a199c_0_10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27994" y="1708016"/>
            <a:ext cx="2811144" cy="374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b5396a199c_0_10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5400000">
            <a:off x="180084" y="2145857"/>
            <a:ext cx="3502592" cy="262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b5396a199c_0_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06952" y="5903031"/>
            <a:ext cx="2983147" cy="397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5396a199c_0_125"/>
          <p:cNvSpPr/>
          <p:nvPr/>
        </p:nvSpPr>
        <p:spPr>
          <a:xfrm>
            <a:off x="15756746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g2b5396a199c_0_125"/>
          <p:cNvSpPr/>
          <p:nvPr/>
        </p:nvSpPr>
        <p:spPr>
          <a:xfrm>
            <a:off x="-850387" y="8770711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g2b5396a199c_0_125"/>
          <p:cNvSpPr txBox="1"/>
          <p:nvPr/>
        </p:nvSpPr>
        <p:spPr>
          <a:xfrm>
            <a:off x="910133" y="598889"/>
            <a:ext cx="4886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CS23I1090-NISARG</a:t>
            </a:r>
            <a:endParaRPr/>
          </a:p>
        </p:txBody>
      </p:sp>
      <p:pic>
        <p:nvPicPr>
          <p:cNvPr id="461" name="Google Shape;461;g2b5396a199c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749" y="1564649"/>
            <a:ext cx="4173101" cy="334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b5396a199c_0_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9436" y="1673890"/>
            <a:ext cx="1942310" cy="31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b5396a199c_0_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6590" y="5722577"/>
            <a:ext cx="4173101" cy="3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b5396a199c_0_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9234" y="5685725"/>
            <a:ext cx="1942326" cy="393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b5396a199c_0_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18148" y="1673899"/>
            <a:ext cx="3219176" cy="30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b5396a199c_0_1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9575" y="1564646"/>
            <a:ext cx="2941649" cy="346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b5396a199c_0_1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13267400" y="2666848"/>
            <a:ext cx="4173104" cy="102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b5396a199c_0_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939901" y="6133360"/>
            <a:ext cx="3219176" cy="303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2b5396a199c_0_1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11188287" y="6195238"/>
            <a:ext cx="3769475" cy="28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b5396a199c_0_1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64501" y="5722575"/>
            <a:ext cx="2941650" cy="401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5396a199c_0_141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g2b5396a199c_0_141"/>
          <p:cNvSpPr/>
          <p:nvPr/>
        </p:nvSpPr>
        <p:spPr>
          <a:xfrm>
            <a:off x="-1333120" y="8344645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g2b5396a199c_0_141"/>
          <p:cNvSpPr txBox="1"/>
          <p:nvPr/>
        </p:nvSpPr>
        <p:spPr>
          <a:xfrm>
            <a:off x="253754" y="128270"/>
            <a:ext cx="6214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CS23I1026-GRISHMANK</a:t>
            </a:r>
            <a:endParaRPr/>
          </a:p>
        </p:txBody>
      </p:sp>
      <p:pic>
        <p:nvPicPr>
          <p:cNvPr id="478" name="Google Shape;478;g2b5396a199c_0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775" y="5753575"/>
            <a:ext cx="2368501" cy="420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b5396a199c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4947" y="5790758"/>
            <a:ext cx="2411681" cy="428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b5396a199c_0_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0006" y="1010215"/>
            <a:ext cx="2439636" cy="433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b5396a199c_0_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050" y="989824"/>
            <a:ext cx="2439624" cy="433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2b5396a199c_0_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24611" y="5790772"/>
            <a:ext cx="2411681" cy="42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b5396a199c_0_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5273" y="5790760"/>
            <a:ext cx="2411681" cy="42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b5396a199c_0_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20495" y="989870"/>
            <a:ext cx="2484110" cy="44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b5396a199c_0_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13725575" y="6729507"/>
            <a:ext cx="4296141" cy="241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b5396a199c_0_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37200" y="989850"/>
            <a:ext cx="2484101" cy="441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b5396a199c_0_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229750" y="989850"/>
            <a:ext cx="2484101" cy="441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b5396a199c_0_157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g2b5396a199c_0_157"/>
          <p:cNvSpPr/>
          <p:nvPr/>
        </p:nvSpPr>
        <p:spPr>
          <a:xfrm>
            <a:off x="267981" y="8717646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g2b5396a199c_0_157"/>
          <p:cNvSpPr txBox="1"/>
          <p:nvPr/>
        </p:nvSpPr>
        <p:spPr>
          <a:xfrm>
            <a:off x="1028700" y="454660"/>
            <a:ext cx="5253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CS23I1017-PRIYANK</a:t>
            </a:r>
            <a:endParaRPr/>
          </a:p>
        </p:txBody>
      </p:sp>
      <p:pic>
        <p:nvPicPr>
          <p:cNvPr id="495" name="Google Shape;495;g2b5396a199c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3552695" y="6518506"/>
            <a:ext cx="4186839" cy="261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b5396a199c_0_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928271" y="2023708"/>
            <a:ext cx="3974958" cy="248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b5396a199c_0_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030113" y="2032148"/>
            <a:ext cx="4019907" cy="251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b5396a199c_0_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322" y="1278420"/>
            <a:ext cx="2525907" cy="404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b5396a199c_0_1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12324335" y="2028094"/>
            <a:ext cx="3998249" cy="249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b5396a199c_0_1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288858" y="6498976"/>
            <a:ext cx="4301092" cy="268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b5396a199c_0_1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22171" y="1278431"/>
            <a:ext cx="2525920" cy="404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b5396a199c_0_1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0451016" y="6524569"/>
            <a:ext cx="4219192" cy="263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b5396a199c_0_1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990920" y="6491731"/>
            <a:ext cx="4324275" cy="270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b5396a199c_0_1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4160896" y="6506226"/>
            <a:ext cx="4277908" cy="267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5396a199c_0_270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0" name="Google Shape;510;g2b5396a199c_0_270"/>
          <p:cNvSpPr/>
          <p:nvPr/>
        </p:nvSpPr>
        <p:spPr>
          <a:xfrm>
            <a:off x="267981" y="8717646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1" name="Google Shape;511;g2b5396a199c_0_270"/>
          <p:cNvSpPr txBox="1"/>
          <p:nvPr/>
        </p:nvSpPr>
        <p:spPr>
          <a:xfrm>
            <a:off x="913225" y="454650"/>
            <a:ext cx="581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</a:t>
            </a:r>
            <a:r>
              <a:rPr b="1" lang="en-US" sz="4299">
                <a:latin typeface="Bodoni"/>
                <a:ea typeface="Bodoni"/>
                <a:cs typeface="Bodoni"/>
                <a:sym typeface="Bodoni"/>
              </a:rPr>
              <a:t>37</a:t>
            </a: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-</a:t>
            </a:r>
            <a:r>
              <a:rPr b="1" lang="en-US" sz="4299">
                <a:latin typeface="Bodoni"/>
                <a:ea typeface="Bodoni"/>
                <a:cs typeface="Bodoni"/>
                <a:sym typeface="Bodoni"/>
              </a:rPr>
              <a:t>YASWITHA</a:t>
            </a:r>
            <a:endParaRPr/>
          </a:p>
        </p:txBody>
      </p:sp>
      <p:pic>
        <p:nvPicPr>
          <p:cNvPr id="512" name="Google Shape;512;g2b5396a199c_0_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6457" y="5932436"/>
            <a:ext cx="3001152" cy="377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b5396a199c_0_2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24" y="1422613"/>
            <a:ext cx="2838941" cy="3785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b5396a199c_0_2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74566" y="5932431"/>
            <a:ext cx="2776133" cy="348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b5396a199c_0_2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41049" y="5932438"/>
            <a:ext cx="2867112" cy="360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b5396a199c_0_2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1858" y="5932436"/>
            <a:ext cx="3001152" cy="377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b5396a199c_0_2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2403" y="5932425"/>
            <a:ext cx="3001152" cy="37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b5396a199c_0_2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58029" y="1542755"/>
            <a:ext cx="2748845" cy="366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b5396a199c_0_2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0192153" y="1900974"/>
            <a:ext cx="3771315" cy="282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b5396a199c_0_2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34285" y="1422600"/>
            <a:ext cx="2748845" cy="366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b5396a199c_0_2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46" y="1422600"/>
            <a:ext cx="2838931" cy="3785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b5396a199c_0_276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g2b5396a199c_0_276"/>
          <p:cNvSpPr/>
          <p:nvPr/>
        </p:nvSpPr>
        <p:spPr>
          <a:xfrm>
            <a:off x="267981" y="8717646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8" name="Google Shape;528;g2b5396a199c_0_276"/>
          <p:cNvSpPr txBox="1"/>
          <p:nvPr/>
        </p:nvSpPr>
        <p:spPr>
          <a:xfrm>
            <a:off x="1028700" y="454660"/>
            <a:ext cx="5253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</a:t>
            </a:r>
            <a:r>
              <a:rPr b="1" lang="en-US" sz="4299">
                <a:latin typeface="Bodoni"/>
                <a:ea typeface="Bodoni"/>
                <a:cs typeface="Bodoni"/>
                <a:sym typeface="Bodoni"/>
              </a:rPr>
              <a:t>32</a:t>
            </a: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-</a:t>
            </a:r>
            <a:r>
              <a:rPr b="1" lang="en-US" sz="4299">
                <a:latin typeface="Bodoni"/>
                <a:ea typeface="Bodoni"/>
                <a:cs typeface="Bodoni"/>
                <a:sym typeface="Bodoni"/>
              </a:rPr>
              <a:t>DEETYA</a:t>
            </a:r>
            <a:endParaRPr/>
          </a:p>
        </p:txBody>
      </p:sp>
      <p:pic>
        <p:nvPicPr>
          <p:cNvPr id="529" name="Google Shape;529;g2b5396a199c_0_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7459" y="6038450"/>
            <a:ext cx="2580866" cy="37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2b5396a199c_0_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226648" y="6379637"/>
            <a:ext cx="3671501" cy="30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b5396a199c_0_2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579501" y="1616878"/>
            <a:ext cx="4284048" cy="352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b5396a199c_0_2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7550631" y="6368612"/>
            <a:ext cx="3707350" cy="304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b5396a199c_0_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711356" y="6424106"/>
            <a:ext cx="3563274" cy="29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b5396a199c_0_2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966" y="1235364"/>
            <a:ext cx="2932025" cy="42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b5396a199c_0_2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13792112" y="6341588"/>
            <a:ext cx="3770976" cy="30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b5396a199c_0_27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85678" y="1235375"/>
            <a:ext cx="2932018" cy="428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b5396a199c_0_27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15126" y="1235375"/>
            <a:ext cx="3034250" cy="443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b5396a199c_0_27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243048" y="1235375"/>
            <a:ext cx="3034250" cy="44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-1119135" y="-1916920"/>
            <a:ext cx="4295670" cy="4295670"/>
          </a:xfrm>
          <a:custGeom>
            <a:rect b="b" l="l" r="r" t="t"/>
            <a:pathLst>
              <a:path extrusionOk="0" h="4295670" w="4295670">
                <a:moveTo>
                  <a:pt x="0" y="0"/>
                </a:moveTo>
                <a:lnTo>
                  <a:pt x="4295670" y="0"/>
                </a:lnTo>
                <a:lnTo>
                  <a:pt x="4295670" y="4295670"/>
                </a:lnTo>
                <a:lnTo>
                  <a:pt x="0" y="4295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3"/>
          <p:cNvSpPr/>
          <p:nvPr/>
        </p:nvSpPr>
        <p:spPr>
          <a:xfrm>
            <a:off x="3125757" y="-1284626"/>
            <a:ext cx="10857502" cy="11421270"/>
          </a:xfrm>
          <a:custGeom>
            <a:rect b="b" l="l" r="r" t="t"/>
            <a:pathLst>
              <a:path extrusionOk="0" h="11421270" w="10857502">
                <a:moveTo>
                  <a:pt x="0" y="0"/>
                </a:moveTo>
                <a:lnTo>
                  <a:pt x="10857502" y="0"/>
                </a:lnTo>
                <a:lnTo>
                  <a:pt x="10857502" y="11421270"/>
                </a:lnTo>
                <a:lnTo>
                  <a:pt x="0" y="11421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" r="-6" t="0"/>
            </a:stretch>
          </a:blipFill>
          <a:ln>
            <a:noFill/>
          </a:ln>
        </p:spPr>
      </p:sp>
      <p:sp>
        <p:nvSpPr>
          <p:cNvPr id="105" name="Google Shape;105;p3"/>
          <p:cNvSpPr/>
          <p:nvPr/>
        </p:nvSpPr>
        <p:spPr>
          <a:xfrm>
            <a:off x="8565816" y="1456030"/>
            <a:ext cx="3112294" cy="4468844"/>
          </a:xfrm>
          <a:custGeom>
            <a:rect b="b" l="l" r="r" t="t"/>
            <a:pathLst>
              <a:path extrusionOk="0" h="5958459" w="4149725">
                <a:moveTo>
                  <a:pt x="0" y="0"/>
                </a:moveTo>
                <a:lnTo>
                  <a:pt x="4149725" y="0"/>
                </a:lnTo>
                <a:lnTo>
                  <a:pt x="4149725" y="5958459"/>
                </a:lnTo>
                <a:lnTo>
                  <a:pt x="0" y="5958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" l="0" r="0" t="-31"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62750">
            <a:off x="11149230" y="1973912"/>
            <a:ext cx="1461992" cy="1608201"/>
          </a:xfrm>
          <a:custGeom>
            <a:rect b="b" l="l" r="r" t="t"/>
            <a:pathLst>
              <a:path extrusionOk="0" h="2144268" w="1949323">
                <a:moveTo>
                  <a:pt x="0" y="0"/>
                </a:moveTo>
                <a:lnTo>
                  <a:pt x="1949323" y="0"/>
                </a:lnTo>
                <a:lnTo>
                  <a:pt x="1949323" y="2144268"/>
                </a:lnTo>
                <a:lnTo>
                  <a:pt x="0" y="2144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85" l="0" r="0" t="-188"/>
            </a:stretch>
          </a:blipFill>
          <a:ln>
            <a:noFill/>
          </a:ln>
        </p:spPr>
      </p:sp>
      <p:sp>
        <p:nvSpPr>
          <p:cNvPr id="107" name="Google Shape;107;p3"/>
          <p:cNvSpPr/>
          <p:nvPr/>
        </p:nvSpPr>
        <p:spPr>
          <a:xfrm>
            <a:off x="5020439" y="5691748"/>
            <a:ext cx="6859810" cy="2551748"/>
          </a:xfrm>
          <a:custGeom>
            <a:rect b="b" l="l" r="r" t="t"/>
            <a:pathLst>
              <a:path extrusionOk="0" h="3402330" w="9146413">
                <a:moveTo>
                  <a:pt x="0" y="0"/>
                </a:moveTo>
                <a:lnTo>
                  <a:pt x="9146413" y="0"/>
                </a:lnTo>
                <a:lnTo>
                  <a:pt x="9146413" y="3402330"/>
                </a:lnTo>
                <a:lnTo>
                  <a:pt x="0" y="3402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" l="0" r="0" t="-6"/>
            </a:stretch>
          </a:blipFill>
          <a:ln>
            <a:noFill/>
          </a:ln>
        </p:spPr>
      </p:sp>
      <p:sp>
        <p:nvSpPr>
          <p:cNvPr id="108" name="Google Shape;108;p3"/>
          <p:cNvSpPr/>
          <p:nvPr/>
        </p:nvSpPr>
        <p:spPr>
          <a:xfrm>
            <a:off x="5384627" y="1028700"/>
            <a:ext cx="2588038" cy="4428363"/>
          </a:xfrm>
          <a:custGeom>
            <a:rect b="b" l="l" r="r" t="t"/>
            <a:pathLst>
              <a:path extrusionOk="0" h="5904484" w="3450717">
                <a:moveTo>
                  <a:pt x="0" y="0"/>
                </a:moveTo>
                <a:lnTo>
                  <a:pt x="3450717" y="0"/>
                </a:lnTo>
                <a:lnTo>
                  <a:pt x="3450717" y="5904484"/>
                </a:lnTo>
                <a:lnTo>
                  <a:pt x="0" y="5904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62" r="-61" t="0"/>
            </a:stretch>
          </a:blipFill>
          <a:ln>
            <a:noFill/>
          </a:ln>
        </p:spPr>
      </p:sp>
      <p:sp>
        <p:nvSpPr>
          <p:cNvPr id="109" name="Google Shape;109;p3"/>
          <p:cNvSpPr txBox="1"/>
          <p:nvPr/>
        </p:nvSpPr>
        <p:spPr>
          <a:xfrm>
            <a:off x="13907723" y="2144781"/>
            <a:ext cx="1914079" cy="2723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24" u="none" cap="none" strike="noStrik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TEAM-2: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CS23I1029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CS23I1005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CS23B1090</a:t>
            </a:r>
            <a:endParaRPr/>
          </a:p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CS23I1026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1444759" y="2144781"/>
            <a:ext cx="1961108" cy="2769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99" u="none" cap="none" strike="noStrik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TEAM-1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CS23I1027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CS23I1014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CS23B1059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CS23I1065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4987970" y="9251547"/>
            <a:ext cx="7521476" cy="627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TEAM-3</a:t>
            </a:r>
            <a:r>
              <a:rPr b="0" i="0" lang="en-US" sz="3024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: CS23I1017  CS23B1092  CS23I1037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b5396a199c_0_173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g2b5396a199c_0_173"/>
          <p:cNvSpPr/>
          <p:nvPr/>
        </p:nvSpPr>
        <p:spPr>
          <a:xfrm>
            <a:off x="102726" y="8632281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5" name="Google Shape;545;g2b5396a199c_0_173"/>
          <p:cNvSpPr txBox="1"/>
          <p:nvPr/>
        </p:nvSpPr>
        <p:spPr>
          <a:xfrm>
            <a:off x="941808" y="556207"/>
            <a:ext cx="536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CS23B1092-SAHITYA</a:t>
            </a:r>
            <a:endParaRPr/>
          </a:p>
        </p:txBody>
      </p:sp>
      <p:pic>
        <p:nvPicPr>
          <p:cNvPr id="546" name="Google Shape;546;g2b5396a199c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5090" y="1800514"/>
            <a:ext cx="2619908" cy="325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b5396a199c_0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33879" y="6242078"/>
            <a:ext cx="2834797" cy="322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b5396a199c_0_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34861" y="1800512"/>
            <a:ext cx="2619908" cy="325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b5396a199c_0_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0937" y="6213500"/>
            <a:ext cx="2859886" cy="325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b5396a199c_0_1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1913" y="6213500"/>
            <a:ext cx="2859886" cy="325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b5396a199c_0_1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11383147" y="6438875"/>
            <a:ext cx="3228385" cy="283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b5396a199c_0_1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9225" y="6213500"/>
            <a:ext cx="2859886" cy="325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b5396a199c_0_1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51977" y="1800514"/>
            <a:ext cx="2619908" cy="325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b5396a199c_0_1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34604" y="1800514"/>
            <a:ext cx="2619908" cy="325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b5396a199c_0_1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41800" y="1800522"/>
            <a:ext cx="2619908" cy="325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15443308" y="-969726"/>
            <a:ext cx="3631984" cy="3631984"/>
          </a:xfrm>
          <a:custGeom>
            <a:rect b="b" l="l" r="r" t="t"/>
            <a:pathLst>
              <a:path extrusionOk="0" h="3631984" w="3631984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4"/>
          <p:cNvSpPr/>
          <p:nvPr/>
        </p:nvSpPr>
        <p:spPr>
          <a:xfrm>
            <a:off x="1363492" y="9296400"/>
            <a:ext cx="2516197" cy="2516197"/>
          </a:xfrm>
          <a:custGeom>
            <a:rect b="b" l="l" r="r" t="t"/>
            <a:pathLst>
              <a:path extrusionOk="0" h="2516197" w="2516197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4"/>
          <p:cNvSpPr/>
          <p:nvPr/>
        </p:nvSpPr>
        <p:spPr>
          <a:xfrm>
            <a:off x="664627" y="1521039"/>
            <a:ext cx="2627757" cy="3503676"/>
          </a:xfrm>
          <a:custGeom>
            <a:rect b="b" l="l" r="r" t="t"/>
            <a:pathLst>
              <a:path extrusionOk="0" h="4671568" w="3503676">
                <a:moveTo>
                  <a:pt x="0" y="0"/>
                </a:moveTo>
                <a:lnTo>
                  <a:pt x="3503676" y="0"/>
                </a:lnTo>
                <a:lnTo>
                  <a:pt x="3503676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4"/>
          <p:cNvSpPr/>
          <p:nvPr/>
        </p:nvSpPr>
        <p:spPr>
          <a:xfrm>
            <a:off x="3655403" y="1521039"/>
            <a:ext cx="2661951" cy="3503676"/>
          </a:xfrm>
          <a:custGeom>
            <a:rect b="b" l="l" r="r" t="t"/>
            <a:pathLst>
              <a:path extrusionOk="0" h="4671568" w="3549269">
                <a:moveTo>
                  <a:pt x="0" y="0"/>
                </a:moveTo>
                <a:lnTo>
                  <a:pt x="3549269" y="0"/>
                </a:lnTo>
                <a:lnTo>
                  <a:pt x="3549269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647" l="0" r="0" t="-648"/>
            </a:stretch>
          </a:blipFill>
          <a:ln>
            <a:noFill/>
          </a:ln>
        </p:spPr>
      </p:sp>
      <p:sp>
        <p:nvSpPr>
          <p:cNvPr id="120" name="Google Shape;120;p4"/>
          <p:cNvSpPr/>
          <p:nvPr/>
        </p:nvSpPr>
        <p:spPr>
          <a:xfrm>
            <a:off x="6598757" y="1521039"/>
            <a:ext cx="2545271" cy="3503676"/>
          </a:xfrm>
          <a:custGeom>
            <a:rect b="b" l="l" r="r" t="t"/>
            <a:pathLst>
              <a:path extrusionOk="0" h="4671568" w="3393694">
                <a:moveTo>
                  <a:pt x="0" y="0"/>
                </a:moveTo>
                <a:lnTo>
                  <a:pt x="3393694" y="0"/>
                </a:lnTo>
                <a:lnTo>
                  <a:pt x="3393694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620" r="-1617" t="0"/>
            </a:stretch>
          </a:blip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9492349" y="1521039"/>
            <a:ext cx="2962370" cy="3503676"/>
          </a:xfrm>
          <a:custGeom>
            <a:rect b="b" l="l" r="r" t="t"/>
            <a:pathLst>
              <a:path extrusionOk="0" h="4671568" w="3949827">
                <a:moveTo>
                  <a:pt x="0" y="0"/>
                </a:moveTo>
                <a:lnTo>
                  <a:pt x="3949827" y="0"/>
                </a:lnTo>
                <a:lnTo>
                  <a:pt x="3949827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8846" r="-28846" t="0"/>
            </a:stretch>
          </a:blip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>
            <a:off x="12883626" y="1521039"/>
            <a:ext cx="2611850" cy="3503676"/>
          </a:xfrm>
          <a:custGeom>
            <a:rect b="b" l="l" r="r" t="t"/>
            <a:pathLst>
              <a:path extrusionOk="0" h="4671568" w="3482467">
                <a:moveTo>
                  <a:pt x="0" y="0"/>
                </a:moveTo>
                <a:lnTo>
                  <a:pt x="3482467" y="0"/>
                </a:lnTo>
                <a:lnTo>
                  <a:pt x="3482467" y="4671568"/>
                </a:lnTo>
                <a:lnTo>
                  <a:pt x="0" y="4671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304" r="-303" t="0"/>
            </a:stretch>
          </a:blipFill>
          <a:ln>
            <a:noFill/>
          </a:ln>
        </p:spPr>
      </p:sp>
      <p:sp>
        <p:nvSpPr>
          <p:cNvPr id="123" name="Google Shape;123;p4"/>
          <p:cNvSpPr/>
          <p:nvPr/>
        </p:nvSpPr>
        <p:spPr>
          <a:xfrm>
            <a:off x="14963173" y="5590500"/>
            <a:ext cx="2627757" cy="3530727"/>
          </a:xfrm>
          <a:custGeom>
            <a:rect b="b" l="l" r="r" t="t"/>
            <a:pathLst>
              <a:path extrusionOk="0" h="4707636" w="3503676">
                <a:moveTo>
                  <a:pt x="0" y="0"/>
                </a:moveTo>
                <a:lnTo>
                  <a:pt x="3503676" y="0"/>
                </a:lnTo>
                <a:lnTo>
                  <a:pt x="3503676" y="4707636"/>
                </a:lnTo>
                <a:lnTo>
                  <a:pt x="0" y="4707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384" r="-384" t="0"/>
            </a:stretch>
          </a:blipFill>
          <a:ln>
            <a:noFill/>
          </a:ln>
        </p:spPr>
      </p:sp>
      <p:sp>
        <p:nvSpPr>
          <p:cNvPr id="124" name="Google Shape;124;p4"/>
          <p:cNvSpPr/>
          <p:nvPr/>
        </p:nvSpPr>
        <p:spPr>
          <a:xfrm>
            <a:off x="11873115" y="5590500"/>
            <a:ext cx="2666048" cy="3530727"/>
          </a:xfrm>
          <a:custGeom>
            <a:rect b="b" l="l" r="r" t="t"/>
            <a:pathLst>
              <a:path extrusionOk="0" h="4707636" w="3554730">
                <a:moveTo>
                  <a:pt x="0" y="0"/>
                </a:moveTo>
                <a:lnTo>
                  <a:pt x="3554730" y="0"/>
                </a:lnTo>
                <a:lnTo>
                  <a:pt x="3554730" y="4707636"/>
                </a:lnTo>
                <a:lnTo>
                  <a:pt x="0" y="4707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38285" r="-38283" t="0"/>
            </a:stretch>
          </a:blipFill>
          <a:ln>
            <a:noFill/>
          </a:ln>
        </p:spPr>
      </p:sp>
      <p:sp>
        <p:nvSpPr>
          <p:cNvPr id="125" name="Google Shape;125;p4"/>
          <p:cNvSpPr/>
          <p:nvPr/>
        </p:nvSpPr>
        <p:spPr>
          <a:xfrm>
            <a:off x="8787704" y="5590500"/>
            <a:ext cx="2656809" cy="3542347"/>
          </a:xfrm>
          <a:custGeom>
            <a:rect b="b" l="l" r="r" t="t"/>
            <a:pathLst>
              <a:path extrusionOk="0" h="4723130" w="3542411">
                <a:moveTo>
                  <a:pt x="0" y="0"/>
                </a:moveTo>
                <a:lnTo>
                  <a:pt x="3542411" y="0"/>
                </a:lnTo>
                <a:lnTo>
                  <a:pt x="3542411" y="4723130"/>
                </a:lnTo>
                <a:lnTo>
                  <a:pt x="0" y="4723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4"/>
          <p:cNvSpPr/>
          <p:nvPr/>
        </p:nvSpPr>
        <p:spPr>
          <a:xfrm>
            <a:off x="5297533" y="5590500"/>
            <a:ext cx="2902172" cy="3530727"/>
          </a:xfrm>
          <a:custGeom>
            <a:rect b="b" l="l" r="r" t="t"/>
            <a:pathLst>
              <a:path extrusionOk="0" h="4707636" w="3869563">
                <a:moveTo>
                  <a:pt x="0" y="0"/>
                </a:moveTo>
                <a:lnTo>
                  <a:pt x="3869563" y="0"/>
                </a:lnTo>
                <a:lnTo>
                  <a:pt x="3869563" y="4707636"/>
                </a:lnTo>
                <a:lnTo>
                  <a:pt x="0" y="4707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31102" r="-31100" t="0"/>
            </a:stretch>
          </a:blipFill>
          <a:ln>
            <a:noFill/>
          </a:ln>
        </p:spPr>
      </p:sp>
      <p:sp>
        <p:nvSpPr>
          <p:cNvPr id="127" name="Google Shape;127;p4"/>
          <p:cNvSpPr/>
          <p:nvPr/>
        </p:nvSpPr>
        <p:spPr>
          <a:xfrm>
            <a:off x="1978508" y="5590500"/>
            <a:ext cx="2832354" cy="3507391"/>
          </a:xfrm>
          <a:custGeom>
            <a:rect b="b" l="l" r="r" t="t"/>
            <a:pathLst>
              <a:path extrusionOk="0" h="4676521" w="3776472">
                <a:moveTo>
                  <a:pt x="0" y="0"/>
                </a:moveTo>
                <a:lnTo>
                  <a:pt x="3776472" y="0"/>
                </a:lnTo>
                <a:lnTo>
                  <a:pt x="3776472" y="4676521"/>
                </a:lnTo>
                <a:lnTo>
                  <a:pt x="0" y="4676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39269" l="0" r="0" t="-39269"/>
            </a:stretch>
          </a:blipFill>
          <a:ln>
            <a:noFill/>
          </a:ln>
        </p:spPr>
      </p:sp>
      <p:sp>
        <p:nvSpPr>
          <p:cNvPr id="128" name="Google Shape;128;p4"/>
          <p:cNvSpPr txBox="1"/>
          <p:nvPr/>
        </p:nvSpPr>
        <p:spPr>
          <a:xfrm>
            <a:off x="570530" y="274361"/>
            <a:ext cx="5238401" cy="89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7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CS23I1017 - HARITH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15443308" y="-969726"/>
            <a:ext cx="3631984" cy="3631984"/>
          </a:xfrm>
          <a:custGeom>
            <a:rect b="b" l="l" r="r" t="t"/>
            <a:pathLst>
              <a:path extrusionOk="0" h="3631984" w="3631984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5"/>
          <p:cNvSpPr/>
          <p:nvPr/>
        </p:nvSpPr>
        <p:spPr>
          <a:xfrm>
            <a:off x="1363492" y="9296400"/>
            <a:ext cx="2516197" cy="2516197"/>
          </a:xfrm>
          <a:custGeom>
            <a:rect b="b" l="l" r="r" t="t"/>
            <a:pathLst>
              <a:path extrusionOk="0" h="2516197" w="2516197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5"/>
          <p:cNvSpPr/>
          <p:nvPr/>
        </p:nvSpPr>
        <p:spPr>
          <a:xfrm>
            <a:off x="588554" y="1525185"/>
            <a:ext cx="2299431" cy="3618357"/>
          </a:xfrm>
          <a:custGeom>
            <a:rect b="b" l="l" r="r" t="t"/>
            <a:pathLst>
              <a:path extrusionOk="0" h="4824476" w="3065907">
                <a:moveTo>
                  <a:pt x="0" y="0"/>
                </a:moveTo>
                <a:lnTo>
                  <a:pt x="3065907" y="0"/>
                </a:lnTo>
                <a:lnTo>
                  <a:pt x="3065907" y="4824476"/>
                </a:lnTo>
                <a:lnTo>
                  <a:pt x="0" y="4824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485" l="0" r="0" t="-6486"/>
            </a:stretch>
          </a:blipFill>
          <a:ln>
            <a:noFill/>
          </a:ln>
        </p:spPr>
      </p:sp>
      <p:sp>
        <p:nvSpPr>
          <p:cNvPr id="136" name="Google Shape;136;p5"/>
          <p:cNvSpPr/>
          <p:nvPr/>
        </p:nvSpPr>
        <p:spPr>
          <a:xfrm>
            <a:off x="3494877" y="1525185"/>
            <a:ext cx="2249043" cy="3618357"/>
          </a:xfrm>
          <a:custGeom>
            <a:rect b="b" l="l" r="r" t="t"/>
            <a:pathLst>
              <a:path extrusionOk="0" h="4824476" w="2998724">
                <a:moveTo>
                  <a:pt x="0" y="0"/>
                </a:moveTo>
                <a:lnTo>
                  <a:pt x="2998724" y="0"/>
                </a:lnTo>
                <a:lnTo>
                  <a:pt x="2998724" y="4824476"/>
                </a:lnTo>
                <a:lnTo>
                  <a:pt x="0" y="4824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248" l="0" r="0" t="-5249"/>
            </a:stretch>
          </a:blipFill>
          <a:ln>
            <a:noFill/>
          </a:ln>
        </p:spPr>
      </p:sp>
      <p:sp>
        <p:nvSpPr>
          <p:cNvPr id="137" name="Google Shape;137;p5"/>
          <p:cNvSpPr/>
          <p:nvPr/>
        </p:nvSpPr>
        <p:spPr>
          <a:xfrm>
            <a:off x="6353510" y="1525185"/>
            <a:ext cx="2100834" cy="3618357"/>
          </a:xfrm>
          <a:custGeom>
            <a:rect b="b" l="l" r="r" t="t"/>
            <a:pathLst>
              <a:path extrusionOk="0" h="4824476" w="2801112">
                <a:moveTo>
                  <a:pt x="0" y="0"/>
                </a:moveTo>
                <a:lnTo>
                  <a:pt x="2801112" y="0"/>
                </a:lnTo>
                <a:lnTo>
                  <a:pt x="2801112" y="4824476"/>
                </a:lnTo>
                <a:lnTo>
                  <a:pt x="0" y="4824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607" l="0" r="0" t="-1609"/>
            </a:stretch>
          </a:blipFill>
          <a:ln>
            <a:noFill/>
          </a:ln>
        </p:spPr>
      </p:sp>
      <p:sp>
        <p:nvSpPr>
          <p:cNvPr id="138" name="Google Shape;138;p5"/>
          <p:cNvSpPr/>
          <p:nvPr/>
        </p:nvSpPr>
        <p:spPr>
          <a:xfrm>
            <a:off x="9063960" y="1525185"/>
            <a:ext cx="2149126" cy="3618357"/>
          </a:xfrm>
          <a:custGeom>
            <a:rect b="b" l="l" r="r" t="t"/>
            <a:pathLst>
              <a:path extrusionOk="0" h="4824476" w="2865501">
                <a:moveTo>
                  <a:pt x="0" y="0"/>
                </a:moveTo>
                <a:lnTo>
                  <a:pt x="2865501" y="0"/>
                </a:lnTo>
                <a:lnTo>
                  <a:pt x="2865501" y="4824476"/>
                </a:lnTo>
                <a:lnTo>
                  <a:pt x="0" y="4824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793" l="0" r="0" t="-2794"/>
            </a:stretch>
          </a:blipFill>
          <a:ln>
            <a:noFill/>
          </a:ln>
        </p:spPr>
      </p:sp>
      <p:sp>
        <p:nvSpPr>
          <p:cNvPr id="139" name="Google Shape;139;p5"/>
          <p:cNvSpPr/>
          <p:nvPr/>
        </p:nvSpPr>
        <p:spPr>
          <a:xfrm rot="-5479446">
            <a:off x="11161937" y="2278537"/>
            <a:ext cx="3572828" cy="2109311"/>
          </a:xfrm>
          <a:custGeom>
            <a:rect b="b" l="l" r="r" t="t"/>
            <a:pathLst>
              <a:path extrusionOk="0" h="2812415" w="4763770">
                <a:moveTo>
                  <a:pt x="0" y="0"/>
                </a:moveTo>
                <a:lnTo>
                  <a:pt x="4763770" y="0"/>
                </a:lnTo>
                <a:lnTo>
                  <a:pt x="4763770" y="2812415"/>
                </a:lnTo>
                <a:lnTo>
                  <a:pt x="0" y="2812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476" r="-2475" t="0"/>
            </a:stretch>
          </a:blipFill>
          <a:ln>
            <a:noFill/>
          </a:ln>
        </p:spPr>
      </p:sp>
      <p:sp>
        <p:nvSpPr>
          <p:cNvPr id="140" name="Google Shape;140;p5"/>
          <p:cNvSpPr/>
          <p:nvPr/>
        </p:nvSpPr>
        <p:spPr>
          <a:xfrm rot="10800000">
            <a:off x="15167442" y="5490052"/>
            <a:ext cx="2238756" cy="3980021"/>
          </a:xfrm>
          <a:custGeom>
            <a:rect b="b" l="l" r="r" t="t"/>
            <a:pathLst>
              <a:path extrusionOk="0" h="5306695" w="2985008">
                <a:moveTo>
                  <a:pt x="0" y="0"/>
                </a:moveTo>
                <a:lnTo>
                  <a:pt x="2985008" y="0"/>
                </a:lnTo>
                <a:lnTo>
                  <a:pt x="2985008" y="5306695"/>
                </a:lnTo>
                <a:lnTo>
                  <a:pt x="0" y="5306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5"/>
          <p:cNvSpPr/>
          <p:nvPr/>
        </p:nvSpPr>
        <p:spPr>
          <a:xfrm>
            <a:off x="12245534" y="5490004"/>
            <a:ext cx="2238756" cy="3980021"/>
          </a:xfrm>
          <a:custGeom>
            <a:rect b="b" l="l" r="r" t="t"/>
            <a:pathLst>
              <a:path extrusionOk="0" h="5306695" w="2985008">
                <a:moveTo>
                  <a:pt x="0" y="0"/>
                </a:moveTo>
                <a:lnTo>
                  <a:pt x="2985008" y="0"/>
                </a:lnTo>
                <a:lnTo>
                  <a:pt x="2985008" y="5306695"/>
                </a:lnTo>
                <a:lnTo>
                  <a:pt x="0" y="5306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 rot="5400000">
            <a:off x="8409399" y="6224619"/>
            <a:ext cx="3980116" cy="2510885"/>
          </a:xfrm>
          <a:custGeom>
            <a:rect b="b" l="l" r="r" t="t"/>
            <a:pathLst>
              <a:path extrusionOk="0" h="3347847" w="5306822">
                <a:moveTo>
                  <a:pt x="0" y="0"/>
                </a:moveTo>
                <a:lnTo>
                  <a:pt x="5306822" y="0"/>
                </a:lnTo>
                <a:lnTo>
                  <a:pt x="5306822" y="3347847"/>
                </a:lnTo>
                <a:lnTo>
                  <a:pt x="0" y="3347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076" r="-6072" t="0"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>
            <a:off x="6314661" y="5490004"/>
            <a:ext cx="2238756" cy="3980021"/>
          </a:xfrm>
          <a:custGeom>
            <a:rect b="b" l="l" r="r" t="t"/>
            <a:pathLst>
              <a:path extrusionOk="0" h="5306695" w="2985008">
                <a:moveTo>
                  <a:pt x="0" y="0"/>
                </a:moveTo>
                <a:lnTo>
                  <a:pt x="2985008" y="0"/>
                </a:lnTo>
                <a:lnTo>
                  <a:pt x="2985008" y="5306695"/>
                </a:lnTo>
                <a:lnTo>
                  <a:pt x="0" y="5306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5"/>
          <p:cNvSpPr/>
          <p:nvPr/>
        </p:nvSpPr>
        <p:spPr>
          <a:xfrm>
            <a:off x="2887953" y="5495925"/>
            <a:ext cx="2878550" cy="3980116"/>
          </a:xfrm>
          <a:custGeom>
            <a:rect b="b" l="l" r="r" t="t"/>
            <a:pathLst>
              <a:path extrusionOk="0" h="5306822" w="3838067">
                <a:moveTo>
                  <a:pt x="0" y="0"/>
                </a:moveTo>
                <a:lnTo>
                  <a:pt x="3838067" y="0"/>
                </a:lnTo>
                <a:lnTo>
                  <a:pt x="3838067" y="5306822"/>
                </a:lnTo>
                <a:lnTo>
                  <a:pt x="0" y="5306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14284" l="0" r="0" t="-14286"/>
            </a:stretch>
          </a:blipFill>
          <a:ln>
            <a:noFill/>
          </a:ln>
        </p:spPr>
      </p:sp>
      <p:sp>
        <p:nvSpPr>
          <p:cNvPr id="145" name="Google Shape;145;p5"/>
          <p:cNvSpPr txBox="1"/>
          <p:nvPr/>
        </p:nvSpPr>
        <p:spPr>
          <a:xfrm>
            <a:off x="436565" y="272226"/>
            <a:ext cx="5691485" cy="900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CS23I1014-BHADRESH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>
            <a:off x="15443308" y="-969726"/>
            <a:ext cx="3631984" cy="3631984"/>
          </a:xfrm>
          <a:custGeom>
            <a:rect b="b" l="l" r="r" t="t"/>
            <a:pathLst>
              <a:path extrusionOk="0" h="3631984" w="3631984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6"/>
          <p:cNvSpPr/>
          <p:nvPr/>
        </p:nvSpPr>
        <p:spPr>
          <a:xfrm>
            <a:off x="1363492" y="9296400"/>
            <a:ext cx="2516197" cy="2516197"/>
          </a:xfrm>
          <a:custGeom>
            <a:rect b="b" l="l" r="r" t="t"/>
            <a:pathLst>
              <a:path extrusionOk="0" h="2516197" w="2516197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6"/>
          <p:cNvSpPr/>
          <p:nvPr/>
        </p:nvSpPr>
        <p:spPr>
          <a:xfrm>
            <a:off x="1028700" y="1714502"/>
            <a:ext cx="2424208" cy="3600450"/>
          </a:xfrm>
          <a:custGeom>
            <a:rect b="b" l="l" r="r" t="t"/>
            <a:pathLst>
              <a:path extrusionOk="0" h="4800600" w="3232277">
                <a:moveTo>
                  <a:pt x="0" y="0"/>
                </a:moveTo>
                <a:lnTo>
                  <a:pt x="3232277" y="0"/>
                </a:lnTo>
                <a:lnTo>
                  <a:pt x="3232277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695" r="-5693" t="0"/>
            </a:stretch>
          </a:blipFill>
          <a:ln>
            <a:noFill/>
          </a:ln>
        </p:spPr>
      </p:sp>
      <p:sp>
        <p:nvSpPr>
          <p:cNvPr id="153" name="Google Shape;153;p6"/>
          <p:cNvSpPr/>
          <p:nvPr/>
        </p:nvSpPr>
        <p:spPr>
          <a:xfrm>
            <a:off x="3979439" y="1714502"/>
            <a:ext cx="2447639" cy="3600450"/>
          </a:xfrm>
          <a:custGeom>
            <a:rect b="b" l="l" r="r" t="t"/>
            <a:pathLst>
              <a:path extrusionOk="0" h="4800600" w="3263519">
                <a:moveTo>
                  <a:pt x="0" y="0"/>
                </a:moveTo>
                <a:lnTo>
                  <a:pt x="3263519" y="0"/>
                </a:lnTo>
                <a:lnTo>
                  <a:pt x="3263519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130" r="-5132" t="0"/>
            </a:stretch>
          </a:blipFill>
          <a:ln>
            <a:noFill/>
          </a:ln>
        </p:spPr>
      </p:sp>
      <p:sp>
        <p:nvSpPr>
          <p:cNvPr id="154" name="Google Shape;154;p6"/>
          <p:cNvSpPr/>
          <p:nvPr/>
        </p:nvSpPr>
        <p:spPr>
          <a:xfrm>
            <a:off x="6953697" y="1714502"/>
            <a:ext cx="2700338" cy="3600450"/>
          </a:xfrm>
          <a:custGeom>
            <a:rect b="b" l="l" r="r" t="t"/>
            <a:pathLst>
              <a:path extrusionOk="0" h="4800600" w="3600450">
                <a:moveTo>
                  <a:pt x="0" y="0"/>
                </a:moveTo>
                <a:lnTo>
                  <a:pt x="3600450" y="0"/>
                </a:lnTo>
                <a:lnTo>
                  <a:pt x="36004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6"/>
          <p:cNvSpPr/>
          <p:nvPr/>
        </p:nvSpPr>
        <p:spPr>
          <a:xfrm>
            <a:off x="10296940" y="1714502"/>
            <a:ext cx="2572321" cy="3600450"/>
          </a:xfrm>
          <a:custGeom>
            <a:rect b="b" l="l" r="r" t="t"/>
            <a:pathLst>
              <a:path extrusionOk="0" h="4800600" w="3429762">
                <a:moveTo>
                  <a:pt x="0" y="0"/>
                </a:moveTo>
                <a:lnTo>
                  <a:pt x="3429762" y="0"/>
                </a:lnTo>
                <a:lnTo>
                  <a:pt x="3429762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487" r="-2486" t="0"/>
            </a:stretch>
          </a:blipFill>
          <a:ln>
            <a:noFill/>
          </a:ln>
        </p:spPr>
      </p:sp>
      <p:sp>
        <p:nvSpPr>
          <p:cNvPr id="156" name="Google Shape;156;p6"/>
          <p:cNvSpPr/>
          <p:nvPr/>
        </p:nvSpPr>
        <p:spPr>
          <a:xfrm>
            <a:off x="13507435" y="1714502"/>
            <a:ext cx="2710244" cy="3606642"/>
          </a:xfrm>
          <a:custGeom>
            <a:rect b="b" l="l" r="r" t="t"/>
            <a:pathLst>
              <a:path extrusionOk="0" h="4808855" w="3613658">
                <a:moveTo>
                  <a:pt x="0" y="0"/>
                </a:moveTo>
                <a:lnTo>
                  <a:pt x="3613658" y="0"/>
                </a:lnTo>
                <a:lnTo>
                  <a:pt x="3613658" y="4808855"/>
                </a:lnTo>
                <a:lnTo>
                  <a:pt x="0" y="4808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6"/>
          <p:cNvSpPr/>
          <p:nvPr/>
        </p:nvSpPr>
        <p:spPr>
          <a:xfrm rot="-5400000">
            <a:off x="14473957" y="6473914"/>
            <a:ext cx="3731705" cy="2465927"/>
          </a:xfrm>
          <a:custGeom>
            <a:rect b="b" l="l" r="r" t="t"/>
            <a:pathLst>
              <a:path extrusionOk="0" h="3287903" w="4975606">
                <a:moveTo>
                  <a:pt x="0" y="0"/>
                </a:moveTo>
                <a:lnTo>
                  <a:pt x="4975606" y="0"/>
                </a:lnTo>
                <a:lnTo>
                  <a:pt x="4975606" y="3287903"/>
                </a:lnTo>
                <a:lnTo>
                  <a:pt x="0" y="3287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6717" l="0" r="0" t="-6716"/>
            </a:stretch>
          </a:blipFill>
          <a:ln>
            <a:noFill/>
          </a:ln>
        </p:spPr>
      </p:sp>
      <p:sp>
        <p:nvSpPr>
          <p:cNvPr id="158" name="Google Shape;158;p6"/>
          <p:cNvSpPr/>
          <p:nvPr/>
        </p:nvSpPr>
        <p:spPr>
          <a:xfrm>
            <a:off x="12030888" y="5841034"/>
            <a:ext cx="2571179" cy="3731705"/>
          </a:xfrm>
          <a:custGeom>
            <a:rect b="b" l="l" r="r" t="t"/>
            <a:pathLst>
              <a:path extrusionOk="0" h="4975606" w="3428238">
                <a:moveTo>
                  <a:pt x="0" y="0"/>
                </a:moveTo>
                <a:lnTo>
                  <a:pt x="3428238" y="0"/>
                </a:lnTo>
                <a:lnTo>
                  <a:pt x="3428238" y="4975606"/>
                </a:lnTo>
                <a:lnTo>
                  <a:pt x="0" y="4975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4425" r="-4423" t="0"/>
            </a:stretch>
          </a:blipFill>
          <a:ln>
            <a:noFill/>
          </a:ln>
        </p:spPr>
      </p:sp>
      <p:sp>
        <p:nvSpPr>
          <p:cNvPr id="159" name="Google Shape;159;p6"/>
          <p:cNvSpPr/>
          <p:nvPr/>
        </p:nvSpPr>
        <p:spPr>
          <a:xfrm>
            <a:off x="8780050" y="5841034"/>
            <a:ext cx="2746057" cy="3731705"/>
          </a:xfrm>
          <a:custGeom>
            <a:rect b="b" l="l" r="r" t="t"/>
            <a:pathLst>
              <a:path extrusionOk="0" h="4975606" w="3661410">
                <a:moveTo>
                  <a:pt x="0" y="0"/>
                </a:moveTo>
                <a:lnTo>
                  <a:pt x="3661410" y="0"/>
                </a:lnTo>
                <a:lnTo>
                  <a:pt x="3661410" y="4975606"/>
                </a:lnTo>
                <a:lnTo>
                  <a:pt x="0" y="4975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15073" r="-15072" t="0"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>
            <a:off x="5903275" y="5841034"/>
            <a:ext cx="2371915" cy="3731705"/>
          </a:xfrm>
          <a:custGeom>
            <a:rect b="b" l="l" r="r" t="t"/>
            <a:pathLst>
              <a:path extrusionOk="0" h="4975606" w="3162554">
                <a:moveTo>
                  <a:pt x="0" y="0"/>
                </a:moveTo>
                <a:lnTo>
                  <a:pt x="3162554" y="0"/>
                </a:lnTo>
                <a:lnTo>
                  <a:pt x="3162554" y="4975606"/>
                </a:lnTo>
                <a:lnTo>
                  <a:pt x="0" y="4975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8995" r="-8996" t="0"/>
            </a:stretch>
          </a:blipFill>
          <a:ln>
            <a:noFill/>
          </a:ln>
        </p:spPr>
      </p:sp>
      <p:sp>
        <p:nvSpPr>
          <p:cNvPr id="161" name="Google Shape;161;p6"/>
          <p:cNvSpPr/>
          <p:nvPr/>
        </p:nvSpPr>
        <p:spPr>
          <a:xfrm>
            <a:off x="2940162" y="5841034"/>
            <a:ext cx="2458308" cy="3679888"/>
          </a:xfrm>
          <a:custGeom>
            <a:rect b="b" l="l" r="r" t="t"/>
            <a:pathLst>
              <a:path extrusionOk="0" h="4906518" w="3277743">
                <a:moveTo>
                  <a:pt x="0" y="0"/>
                </a:moveTo>
                <a:lnTo>
                  <a:pt x="3277743" y="0"/>
                </a:lnTo>
                <a:lnTo>
                  <a:pt x="3277743" y="4906518"/>
                </a:lnTo>
                <a:lnTo>
                  <a:pt x="0" y="4906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-6102" r="-6102" t="0"/>
            </a:stretch>
          </a:blipFill>
          <a:ln>
            <a:noFill/>
          </a:ln>
        </p:spPr>
      </p:sp>
      <p:sp>
        <p:nvSpPr>
          <p:cNvPr id="162" name="Google Shape;162;p6"/>
          <p:cNvSpPr txBox="1"/>
          <p:nvPr/>
        </p:nvSpPr>
        <p:spPr>
          <a:xfrm>
            <a:off x="215475" y="454660"/>
            <a:ext cx="6474783" cy="90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CS23B1059-ANVITA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7"/>
          <p:cNvSpPr/>
          <p:nvPr/>
        </p:nvSpPr>
        <p:spPr>
          <a:xfrm>
            <a:off x="139935" y="8646509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7"/>
          <p:cNvSpPr/>
          <p:nvPr/>
        </p:nvSpPr>
        <p:spPr>
          <a:xfrm>
            <a:off x="888656" y="2046771"/>
            <a:ext cx="2322576" cy="3238976"/>
          </a:xfrm>
          <a:custGeom>
            <a:rect b="b" l="l" r="r" t="t"/>
            <a:pathLst>
              <a:path extrusionOk="0" h="4318635" w="3096768">
                <a:moveTo>
                  <a:pt x="0" y="0"/>
                </a:moveTo>
                <a:lnTo>
                  <a:pt x="3096768" y="0"/>
                </a:lnTo>
                <a:lnTo>
                  <a:pt x="3096768" y="4318635"/>
                </a:lnTo>
                <a:lnTo>
                  <a:pt x="0" y="431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296" r="-2294" t="0"/>
            </a:stretch>
          </a:blipFill>
          <a:ln>
            <a:noFill/>
          </a:ln>
        </p:spPr>
      </p:sp>
      <p:sp>
        <p:nvSpPr>
          <p:cNvPr id="170" name="Google Shape;170;p7"/>
          <p:cNvSpPr/>
          <p:nvPr/>
        </p:nvSpPr>
        <p:spPr>
          <a:xfrm>
            <a:off x="3776820" y="2046771"/>
            <a:ext cx="2226088" cy="3366516"/>
          </a:xfrm>
          <a:custGeom>
            <a:rect b="b" l="l" r="r" t="t"/>
            <a:pathLst>
              <a:path extrusionOk="0" h="4488688" w="2968117">
                <a:moveTo>
                  <a:pt x="0" y="0"/>
                </a:moveTo>
                <a:lnTo>
                  <a:pt x="2968117" y="0"/>
                </a:lnTo>
                <a:lnTo>
                  <a:pt x="2968117" y="4488688"/>
                </a:lnTo>
                <a:lnTo>
                  <a:pt x="0" y="4488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709" r="-6708" t="0"/>
            </a:stretch>
          </a:blipFill>
          <a:ln>
            <a:noFill/>
          </a:ln>
        </p:spPr>
      </p:sp>
      <p:sp>
        <p:nvSpPr>
          <p:cNvPr id="171" name="Google Shape;171;p7"/>
          <p:cNvSpPr/>
          <p:nvPr/>
        </p:nvSpPr>
        <p:spPr>
          <a:xfrm rot="5400000">
            <a:off x="5932391" y="2560073"/>
            <a:ext cx="3366516" cy="2339912"/>
          </a:xfrm>
          <a:custGeom>
            <a:rect b="b" l="l" r="r" t="t"/>
            <a:pathLst>
              <a:path extrusionOk="0" h="3119882" w="4488688">
                <a:moveTo>
                  <a:pt x="0" y="0"/>
                </a:moveTo>
                <a:lnTo>
                  <a:pt x="4488688" y="0"/>
                </a:lnTo>
                <a:lnTo>
                  <a:pt x="4488688" y="3119882"/>
                </a:lnTo>
                <a:lnTo>
                  <a:pt x="0" y="3119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3951" l="0" r="0" t="-3951"/>
            </a:stretch>
          </a:blipFill>
          <a:ln>
            <a:noFill/>
          </a:ln>
        </p:spPr>
      </p:sp>
      <p:sp>
        <p:nvSpPr>
          <p:cNvPr id="172" name="Google Shape;172;p7"/>
          <p:cNvSpPr/>
          <p:nvPr/>
        </p:nvSpPr>
        <p:spPr>
          <a:xfrm>
            <a:off x="9347580" y="2046771"/>
            <a:ext cx="2529364" cy="3452241"/>
          </a:xfrm>
          <a:custGeom>
            <a:rect b="b" l="l" r="r" t="t"/>
            <a:pathLst>
              <a:path extrusionOk="0" h="4602988" w="3372485">
                <a:moveTo>
                  <a:pt x="0" y="0"/>
                </a:moveTo>
                <a:lnTo>
                  <a:pt x="3372485" y="0"/>
                </a:lnTo>
                <a:lnTo>
                  <a:pt x="3372485" y="4602988"/>
                </a:lnTo>
                <a:lnTo>
                  <a:pt x="0" y="4602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181" r="-1180" t="0"/>
            </a:stretch>
          </a:blipFill>
          <a:ln>
            <a:noFill/>
          </a:ln>
        </p:spPr>
      </p:sp>
      <p:sp>
        <p:nvSpPr>
          <p:cNvPr id="173" name="Google Shape;173;p7"/>
          <p:cNvSpPr/>
          <p:nvPr/>
        </p:nvSpPr>
        <p:spPr>
          <a:xfrm>
            <a:off x="12438926" y="2046771"/>
            <a:ext cx="2589181" cy="3452241"/>
          </a:xfrm>
          <a:custGeom>
            <a:rect b="b" l="l" r="r" t="t"/>
            <a:pathLst>
              <a:path extrusionOk="0" h="4602988" w="3452241">
                <a:moveTo>
                  <a:pt x="0" y="0"/>
                </a:moveTo>
                <a:lnTo>
                  <a:pt x="3452241" y="0"/>
                </a:lnTo>
                <a:lnTo>
                  <a:pt x="3452241" y="4602988"/>
                </a:lnTo>
                <a:lnTo>
                  <a:pt x="0" y="4602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7"/>
          <p:cNvSpPr/>
          <p:nvPr/>
        </p:nvSpPr>
        <p:spPr>
          <a:xfrm>
            <a:off x="15028127" y="5747311"/>
            <a:ext cx="2747677" cy="3663506"/>
          </a:xfrm>
          <a:custGeom>
            <a:rect b="b" l="l" r="r" t="t"/>
            <a:pathLst>
              <a:path extrusionOk="0" h="4884674" w="3663569">
                <a:moveTo>
                  <a:pt x="0" y="0"/>
                </a:moveTo>
                <a:lnTo>
                  <a:pt x="3663569" y="0"/>
                </a:lnTo>
                <a:lnTo>
                  <a:pt x="3663569" y="4884674"/>
                </a:lnTo>
                <a:lnTo>
                  <a:pt x="0" y="4884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7"/>
          <p:cNvSpPr/>
          <p:nvPr/>
        </p:nvSpPr>
        <p:spPr>
          <a:xfrm>
            <a:off x="11876951" y="5747311"/>
            <a:ext cx="2747677" cy="3663506"/>
          </a:xfrm>
          <a:custGeom>
            <a:rect b="b" l="l" r="r" t="t"/>
            <a:pathLst>
              <a:path extrusionOk="0" h="4884674" w="3663569">
                <a:moveTo>
                  <a:pt x="0" y="0"/>
                </a:moveTo>
                <a:lnTo>
                  <a:pt x="3663569" y="0"/>
                </a:lnTo>
                <a:lnTo>
                  <a:pt x="3663569" y="4884674"/>
                </a:lnTo>
                <a:lnTo>
                  <a:pt x="0" y="4884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7"/>
          <p:cNvSpPr/>
          <p:nvPr/>
        </p:nvSpPr>
        <p:spPr>
          <a:xfrm>
            <a:off x="8785605" y="5705683"/>
            <a:ext cx="2727293" cy="3746849"/>
          </a:xfrm>
          <a:custGeom>
            <a:rect b="b" l="l" r="r" t="t"/>
            <a:pathLst>
              <a:path extrusionOk="0" h="4995799" w="3636391">
                <a:moveTo>
                  <a:pt x="0" y="0"/>
                </a:moveTo>
                <a:lnTo>
                  <a:pt x="3636391" y="0"/>
                </a:lnTo>
                <a:lnTo>
                  <a:pt x="3636391" y="4995799"/>
                </a:lnTo>
                <a:lnTo>
                  <a:pt x="0" y="4995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2372" r="-2372" t="0"/>
            </a:stretch>
          </a:blipFill>
          <a:ln>
            <a:noFill/>
          </a:ln>
        </p:spPr>
      </p:sp>
      <p:sp>
        <p:nvSpPr>
          <p:cNvPr id="177" name="Google Shape;177;p7"/>
          <p:cNvSpPr/>
          <p:nvPr/>
        </p:nvSpPr>
        <p:spPr>
          <a:xfrm>
            <a:off x="5637596" y="5696116"/>
            <a:ext cx="2786063" cy="3714750"/>
          </a:xfrm>
          <a:custGeom>
            <a:rect b="b" l="l" r="r" t="t"/>
            <a:pathLst>
              <a:path extrusionOk="0" h="4953000" w="3714750">
                <a:moveTo>
                  <a:pt x="0" y="0"/>
                </a:moveTo>
                <a:lnTo>
                  <a:pt x="3714750" y="0"/>
                </a:lnTo>
                <a:lnTo>
                  <a:pt x="371475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7"/>
          <p:cNvSpPr/>
          <p:nvPr/>
        </p:nvSpPr>
        <p:spPr>
          <a:xfrm>
            <a:off x="2384367" y="5696116"/>
            <a:ext cx="2784919" cy="3713226"/>
          </a:xfrm>
          <a:custGeom>
            <a:rect b="b" l="l" r="r" t="t"/>
            <a:pathLst>
              <a:path extrusionOk="0" h="4950968" w="3713226">
                <a:moveTo>
                  <a:pt x="0" y="0"/>
                </a:moveTo>
                <a:lnTo>
                  <a:pt x="3713226" y="0"/>
                </a:lnTo>
                <a:lnTo>
                  <a:pt x="3713226" y="4950968"/>
                </a:lnTo>
                <a:lnTo>
                  <a:pt x="0" y="4950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7"/>
          <p:cNvSpPr txBox="1"/>
          <p:nvPr/>
        </p:nvSpPr>
        <p:spPr>
          <a:xfrm>
            <a:off x="660642" y="541980"/>
            <a:ext cx="8970913" cy="90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CS23I1065-SANTHANA SRINIVASAN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8"/>
          <p:cNvSpPr/>
          <p:nvPr/>
        </p:nvSpPr>
        <p:spPr>
          <a:xfrm>
            <a:off x="367573" y="8511335"/>
            <a:ext cx="3521040" cy="3727351"/>
          </a:xfrm>
          <a:custGeom>
            <a:rect b="b" l="l" r="r" t="t"/>
            <a:pathLst>
              <a:path extrusionOk="0" h="3727351" w="3521040">
                <a:moveTo>
                  <a:pt x="0" y="0"/>
                </a:moveTo>
                <a:lnTo>
                  <a:pt x="3521040" y="0"/>
                </a:lnTo>
                <a:lnTo>
                  <a:pt x="3521040" y="3727351"/>
                </a:lnTo>
                <a:lnTo>
                  <a:pt x="0" y="3727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8"/>
          <p:cNvSpPr/>
          <p:nvPr/>
        </p:nvSpPr>
        <p:spPr>
          <a:xfrm>
            <a:off x="650245" y="1894773"/>
            <a:ext cx="2109501" cy="3248692"/>
          </a:xfrm>
          <a:custGeom>
            <a:rect b="b" l="l" r="r" t="t"/>
            <a:pathLst>
              <a:path extrusionOk="0" h="4331589" w="2812669">
                <a:moveTo>
                  <a:pt x="0" y="0"/>
                </a:moveTo>
                <a:lnTo>
                  <a:pt x="2812669" y="0"/>
                </a:lnTo>
                <a:lnTo>
                  <a:pt x="2812669" y="4331589"/>
                </a:lnTo>
                <a:lnTo>
                  <a:pt x="0" y="4331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751" r="-7747" t="0"/>
            </a:stretch>
          </a:blipFill>
          <a:ln>
            <a:noFill/>
          </a:ln>
        </p:spPr>
      </p:sp>
      <p:sp>
        <p:nvSpPr>
          <p:cNvPr id="187" name="Google Shape;187;p8"/>
          <p:cNvSpPr/>
          <p:nvPr/>
        </p:nvSpPr>
        <p:spPr>
          <a:xfrm>
            <a:off x="3353607" y="1894773"/>
            <a:ext cx="2166271" cy="3248692"/>
          </a:xfrm>
          <a:custGeom>
            <a:rect b="b" l="l" r="r" t="t"/>
            <a:pathLst>
              <a:path extrusionOk="0" h="4331589" w="2888361">
                <a:moveTo>
                  <a:pt x="0" y="0"/>
                </a:moveTo>
                <a:lnTo>
                  <a:pt x="2888361" y="0"/>
                </a:lnTo>
                <a:lnTo>
                  <a:pt x="2888361" y="4331589"/>
                </a:lnTo>
                <a:lnTo>
                  <a:pt x="0" y="4331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237" r="-6235" t="0"/>
            </a:stretch>
          </a:blipFill>
          <a:ln>
            <a:noFill/>
          </a:ln>
        </p:spPr>
      </p:sp>
      <p:sp>
        <p:nvSpPr>
          <p:cNvPr id="188" name="Google Shape;188;p8"/>
          <p:cNvSpPr/>
          <p:nvPr/>
        </p:nvSpPr>
        <p:spPr>
          <a:xfrm>
            <a:off x="6071042" y="1894773"/>
            <a:ext cx="2235899" cy="3303747"/>
          </a:xfrm>
          <a:custGeom>
            <a:rect b="b" l="l" r="r" t="t"/>
            <a:pathLst>
              <a:path extrusionOk="0" h="4404995" w="2981198">
                <a:moveTo>
                  <a:pt x="0" y="0"/>
                </a:moveTo>
                <a:lnTo>
                  <a:pt x="2981198" y="0"/>
                </a:lnTo>
                <a:lnTo>
                  <a:pt x="2981198" y="4404995"/>
                </a:lnTo>
                <a:lnTo>
                  <a:pt x="0" y="440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5407" r="-5408" t="0"/>
            </a:stretch>
          </a:blipFill>
          <a:ln>
            <a:noFill/>
          </a:ln>
        </p:spPr>
      </p:sp>
      <p:sp>
        <p:nvSpPr>
          <p:cNvPr id="189" name="Google Shape;189;p8"/>
          <p:cNvSpPr/>
          <p:nvPr/>
        </p:nvSpPr>
        <p:spPr>
          <a:xfrm>
            <a:off x="8859419" y="1894773"/>
            <a:ext cx="2477833" cy="3303747"/>
          </a:xfrm>
          <a:custGeom>
            <a:rect b="b" l="l" r="r" t="t"/>
            <a:pathLst>
              <a:path extrusionOk="0" h="4404995" w="3303778">
                <a:moveTo>
                  <a:pt x="0" y="0"/>
                </a:moveTo>
                <a:lnTo>
                  <a:pt x="3303778" y="0"/>
                </a:lnTo>
                <a:lnTo>
                  <a:pt x="3303778" y="4404995"/>
                </a:lnTo>
                <a:lnTo>
                  <a:pt x="0" y="4404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8"/>
          <p:cNvSpPr/>
          <p:nvPr/>
        </p:nvSpPr>
        <p:spPr>
          <a:xfrm>
            <a:off x="11889662" y="1894773"/>
            <a:ext cx="2542223" cy="3389662"/>
          </a:xfrm>
          <a:custGeom>
            <a:rect b="b" l="l" r="r" t="t"/>
            <a:pathLst>
              <a:path extrusionOk="0" h="4519549" w="3389630">
                <a:moveTo>
                  <a:pt x="0" y="0"/>
                </a:moveTo>
                <a:lnTo>
                  <a:pt x="3389630" y="0"/>
                </a:lnTo>
                <a:lnTo>
                  <a:pt x="3389630" y="4519549"/>
                </a:lnTo>
                <a:lnTo>
                  <a:pt x="0" y="45195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8"/>
          <p:cNvSpPr/>
          <p:nvPr/>
        </p:nvSpPr>
        <p:spPr>
          <a:xfrm>
            <a:off x="15114841" y="5722562"/>
            <a:ext cx="2338769" cy="3535776"/>
          </a:xfrm>
          <a:custGeom>
            <a:rect b="b" l="l" r="r" t="t"/>
            <a:pathLst>
              <a:path extrusionOk="0" h="4714367" w="3118358">
                <a:moveTo>
                  <a:pt x="0" y="0"/>
                </a:moveTo>
                <a:lnTo>
                  <a:pt x="3118358" y="0"/>
                </a:lnTo>
                <a:lnTo>
                  <a:pt x="3118358" y="4714367"/>
                </a:lnTo>
                <a:lnTo>
                  <a:pt x="0" y="4714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6690" r="-6690" t="0"/>
            </a:stretch>
          </a:blipFill>
          <a:ln>
            <a:noFill/>
          </a:ln>
        </p:spPr>
      </p:sp>
      <p:sp>
        <p:nvSpPr>
          <p:cNvPr id="192" name="Google Shape;192;p8"/>
          <p:cNvSpPr/>
          <p:nvPr/>
        </p:nvSpPr>
        <p:spPr>
          <a:xfrm>
            <a:off x="12088846" y="5722562"/>
            <a:ext cx="2343055" cy="3472148"/>
          </a:xfrm>
          <a:custGeom>
            <a:rect b="b" l="l" r="r" t="t"/>
            <a:pathLst>
              <a:path extrusionOk="0" h="4629531" w="3124073">
                <a:moveTo>
                  <a:pt x="0" y="0"/>
                </a:moveTo>
                <a:lnTo>
                  <a:pt x="3124073" y="0"/>
                </a:lnTo>
                <a:lnTo>
                  <a:pt x="3124073" y="4629531"/>
                </a:lnTo>
                <a:lnTo>
                  <a:pt x="0" y="46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5569" r="-5570" t="0"/>
            </a:stretch>
          </a:blipFill>
          <a:ln>
            <a:noFill/>
          </a:ln>
        </p:spPr>
      </p:sp>
      <p:sp>
        <p:nvSpPr>
          <p:cNvPr id="193" name="Google Shape;193;p8"/>
          <p:cNvSpPr/>
          <p:nvPr/>
        </p:nvSpPr>
        <p:spPr>
          <a:xfrm>
            <a:off x="9144000" y="5722562"/>
            <a:ext cx="2421541" cy="3472148"/>
          </a:xfrm>
          <a:custGeom>
            <a:rect b="b" l="l" r="r" t="t"/>
            <a:pathLst>
              <a:path extrusionOk="0" h="4629531" w="3228721">
                <a:moveTo>
                  <a:pt x="0" y="0"/>
                </a:moveTo>
                <a:lnTo>
                  <a:pt x="3228721" y="0"/>
                </a:lnTo>
                <a:lnTo>
                  <a:pt x="3228721" y="4629531"/>
                </a:lnTo>
                <a:lnTo>
                  <a:pt x="0" y="46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3768" r="-3769" t="0"/>
            </a:stretch>
          </a:blip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5982466" y="5722562"/>
            <a:ext cx="2604135" cy="3472148"/>
          </a:xfrm>
          <a:custGeom>
            <a:rect b="b" l="l" r="r" t="t"/>
            <a:pathLst>
              <a:path extrusionOk="0" h="4629531" w="3472180">
                <a:moveTo>
                  <a:pt x="0" y="0"/>
                </a:moveTo>
                <a:lnTo>
                  <a:pt x="3472180" y="0"/>
                </a:lnTo>
                <a:lnTo>
                  <a:pt x="3472180" y="4629531"/>
                </a:lnTo>
                <a:lnTo>
                  <a:pt x="0" y="4629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8"/>
          <p:cNvSpPr/>
          <p:nvPr/>
        </p:nvSpPr>
        <p:spPr>
          <a:xfrm rot="5400000">
            <a:off x="2426064" y="6101018"/>
            <a:ext cx="3535776" cy="2651760"/>
          </a:xfrm>
          <a:custGeom>
            <a:rect b="b" l="l" r="r" t="t"/>
            <a:pathLst>
              <a:path extrusionOk="0" h="3535680" w="4714367">
                <a:moveTo>
                  <a:pt x="0" y="0"/>
                </a:moveTo>
                <a:lnTo>
                  <a:pt x="4714367" y="0"/>
                </a:lnTo>
                <a:lnTo>
                  <a:pt x="4714367" y="3535680"/>
                </a:lnTo>
                <a:lnTo>
                  <a:pt x="0" y="353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8"/>
          <p:cNvSpPr txBox="1"/>
          <p:nvPr/>
        </p:nvSpPr>
        <p:spPr>
          <a:xfrm>
            <a:off x="749837" y="454660"/>
            <a:ext cx="4894213" cy="90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CS23I1029-ADITYA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AD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14875708" y="-2383592"/>
            <a:ext cx="4767184" cy="4767184"/>
          </a:xfrm>
          <a:custGeom>
            <a:rect b="b" l="l" r="r" t="t"/>
            <a:pathLst>
              <a:path extrusionOk="0"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9"/>
          <p:cNvSpPr/>
          <p:nvPr/>
        </p:nvSpPr>
        <p:spPr>
          <a:xfrm>
            <a:off x="310663" y="8660736"/>
            <a:ext cx="3521040" cy="3521040"/>
          </a:xfrm>
          <a:custGeom>
            <a:rect b="b" l="l" r="r" t="t"/>
            <a:pathLst>
              <a:path extrusionOk="0"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9"/>
          <p:cNvSpPr/>
          <p:nvPr/>
        </p:nvSpPr>
        <p:spPr>
          <a:xfrm>
            <a:off x="594157" y="1973811"/>
            <a:ext cx="2207514" cy="3246406"/>
          </a:xfrm>
          <a:custGeom>
            <a:rect b="b" l="l" r="r" t="t"/>
            <a:pathLst>
              <a:path extrusionOk="0" h="4328541" w="2943352">
                <a:moveTo>
                  <a:pt x="0" y="0"/>
                </a:moveTo>
                <a:lnTo>
                  <a:pt x="2943352" y="0"/>
                </a:lnTo>
                <a:lnTo>
                  <a:pt x="2943352" y="4328541"/>
                </a:lnTo>
                <a:lnTo>
                  <a:pt x="0" y="432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146" r="-5147" t="0"/>
            </a:stretch>
          </a:blipFill>
          <a:ln>
            <a:noFill/>
          </a:ln>
        </p:spPr>
      </p:sp>
      <p:sp>
        <p:nvSpPr>
          <p:cNvPr id="204" name="Google Shape;204;p9"/>
          <p:cNvSpPr/>
          <p:nvPr/>
        </p:nvSpPr>
        <p:spPr>
          <a:xfrm>
            <a:off x="3376650" y="1973811"/>
            <a:ext cx="3015805" cy="3246406"/>
          </a:xfrm>
          <a:custGeom>
            <a:rect b="b" l="l" r="r" t="t"/>
            <a:pathLst>
              <a:path extrusionOk="0" h="4328541" w="4021074">
                <a:moveTo>
                  <a:pt x="0" y="0"/>
                </a:moveTo>
                <a:lnTo>
                  <a:pt x="4021074" y="0"/>
                </a:lnTo>
                <a:lnTo>
                  <a:pt x="4021074" y="4328541"/>
                </a:lnTo>
                <a:lnTo>
                  <a:pt x="0" y="432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848" r="-1846" t="0"/>
            </a:stretch>
          </a:blipFill>
          <a:ln>
            <a:noFill/>
          </a:ln>
        </p:spPr>
      </p:sp>
      <p:sp>
        <p:nvSpPr>
          <p:cNvPr id="205" name="Google Shape;205;p9"/>
          <p:cNvSpPr/>
          <p:nvPr/>
        </p:nvSpPr>
        <p:spPr>
          <a:xfrm>
            <a:off x="6963913" y="1973811"/>
            <a:ext cx="1790604" cy="3246406"/>
          </a:xfrm>
          <a:custGeom>
            <a:rect b="b" l="l" r="r" t="t"/>
            <a:pathLst>
              <a:path extrusionOk="0" h="4328541" w="2387473">
                <a:moveTo>
                  <a:pt x="0" y="0"/>
                </a:moveTo>
                <a:lnTo>
                  <a:pt x="2387473" y="0"/>
                </a:lnTo>
                <a:lnTo>
                  <a:pt x="2387473" y="4328541"/>
                </a:lnTo>
                <a:lnTo>
                  <a:pt x="0" y="432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05" r="-104" t="0"/>
            </a:stretch>
          </a:blipFill>
          <a:ln>
            <a:noFill/>
          </a:ln>
        </p:spPr>
      </p:sp>
      <p:sp>
        <p:nvSpPr>
          <p:cNvPr id="206" name="Google Shape;206;p9"/>
          <p:cNvSpPr/>
          <p:nvPr/>
        </p:nvSpPr>
        <p:spPr>
          <a:xfrm>
            <a:off x="9478659" y="1973811"/>
            <a:ext cx="3557969" cy="3246406"/>
          </a:xfrm>
          <a:custGeom>
            <a:rect b="b" l="l" r="r" t="t"/>
            <a:pathLst>
              <a:path extrusionOk="0" h="4328541" w="4743958">
                <a:moveTo>
                  <a:pt x="0" y="0"/>
                </a:moveTo>
                <a:lnTo>
                  <a:pt x="4743958" y="0"/>
                </a:lnTo>
                <a:lnTo>
                  <a:pt x="4743958" y="4328541"/>
                </a:lnTo>
                <a:lnTo>
                  <a:pt x="0" y="432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3867" r="-3867" t="0"/>
            </a:stretch>
          </a:blipFill>
          <a:ln>
            <a:noFill/>
          </a:ln>
        </p:spPr>
      </p:sp>
      <p:sp>
        <p:nvSpPr>
          <p:cNvPr id="207" name="Google Shape;207;p9"/>
          <p:cNvSpPr/>
          <p:nvPr/>
        </p:nvSpPr>
        <p:spPr>
          <a:xfrm>
            <a:off x="13608148" y="1973811"/>
            <a:ext cx="1508093" cy="3169730"/>
          </a:xfrm>
          <a:custGeom>
            <a:rect b="b" l="l" r="r" t="t"/>
            <a:pathLst>
              <a:path extrusionOk="0" h="4226306" w="2010791">
                <a:moveTo>
                  <a:pt x="0" y="0"/>
                </a:moveTo>
                <a:lnTo>
                  <a:pt x="2010791" y="0"/>
                </a:lnTo>
                <a:lnTo>
                  <a:pt x="2010791" y="4226306"/>
                </a:lnTo>
                <a:lnTo>
                  <a:pt x="0" y="4226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81" r="-80" t="0"/>
            </a:stretch>
          </a:blipFill>
          <a:ln>
            <a:noFill/>
          </a:ln>
        </p:spPr>
      </p:sp>
      <p:sp>
        <p:nvSpPr>
          <p:cNvPr id="208" name="Google Shape;208;p9"/>
          <p:cNvSpPr/>
          <p:nvPr/>
        </p:nvSpPr>
        <p:spPr>
          <a:xfrm>
            <a:off x="14875708" y="5778196"/>
            <a:ext cx="2928747" cy="3319843"/>
          </a:xfrm>
          <a:custGeom>
            <a:rect b="b" l="l" r="r" t="t"/>
            <a:pathLst>
              <a:path extrusionOk="0" h="4426458" w="3904996">
                <a:moveTo>
                  <a:pt x="0" y="0"/>
                </a:moveTo>
                <a:lnTo>
                  <a:pt x="3904996" y="0"/>
                </a:lnTo>
                <a:lnTo>
                  <a:pt x="3904996" y="4426458"/>
                </a:lnTo>
                <a:lnTo>
                  <a:pt x="0" y="4426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53" r="-51" t="0"/>
            </a:stretch>
          </a:blipFill>
          <a:ln>
            <a:noFill/>
          </a:ln>
        </p:spPr>
      </p:sp>
      <p:sp>
        <p:nvSpPr>
          <p:cNvPr id="209" name="Google Shape;209;p9"/>
          <p:cNvSpPr/>
          <p:nvPr/>
        </p:nvSpPr>
        <p:spPr>
          <a:xfrm rot="5400000">
            <a:off x="11872304" y="6608157"/>
            <a:ext cx="3319843" cy="1659922"/>
          </a:xfrm>
          <a:custGeom>
            <a:rect b="b" l="l" r="r" t="t"/>
            <a:pathLst>
              <a:path extrusionOk="0" h="2213229" w="4426458">
                <a:moveTo>
                  <a:pt x="0" y="0"/>
                </a:moveTo>
                <a:lnTo>
                  <a:pt x="4426458" y="0"/>
                </a:lnTo>
                <a:lnTo>
                  <a:pt x="4426458" y="2213229"/>
                </a:lnTo>
                <a:lnTo>
                  <a:pt x="0" y="2213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9"/>
          <p:cNvSpPr/>
          <p:nvPr/>
        </p:nvSpPr>
        <p:spPr>
          <a:xfrm>
            <a:off x="9698017" y="5778196"/>
            <a:ext cx="2489930" cy="3319843"/>
          </a:xfrm>
          <a:custGeom>
            <a:rect b="b" l="l" r="r" t="t"/>
            <a:pathLst>
              <a:path extrusionOk="0" h="4426458" w="3319907">
                <a:moveTo>
                  <a:pt x="0" y="0"/>
                </a:moveTo>
                <a:lnTo>
                  <a:pt x="3319907" y="0"/>
                </a:lnTo>
                <a:lnTo>
                  <a:pt x="3319907" y="4426458"/>
                </a:lnTo>
                <a:lnTo>
                  <a:pt x="0" y="4426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9"/>
          <p:cNvSpPr/>
          <p:nvPr/>
        </p:nvSpPr>
        <p:spPr>
          <a:xfrm>
            <a:off x="6910679" y="5778196"/>
            <a:ext cx="2272951" cy="3319843"/>
          </a:xfrm>
          <a:custGeom>
            <a:rect b="b" l="l" r="r" t="t"/>
            <a:pathLst>
              <a:path extrusionOk="0" h="4426458" w="3030601">
                <a:moveTo>
                  <a:pt x="0" y="0"/>
                </a:moveTo>
                <a:lnTo>
                  <a:pt x="3030601" y="0"/>
                </a:lnTo>
                <a:lnTo>
                  <a:pt x="3030601" y="4426458"/>
                </a:lnTo>
                <a:lnTo>
                  <a:pt x="0" y="4426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4770" r="-4771" t="0"/>
            </a:stretch>
          </a:blipFill>
          <a:ln>
            <a:noFill/>
          </a:ln>
        </p:spPr>
      </p:sp>
      <p:sp>
        <p:nvSpPr>
          <p:cNvPr id="212" name="Google Shape;212;p9"/>
          <p:cNvSpPr/>
          <p:nvPr/>
        </p:nvSpPr>
        <p:spPr>
          <a:xfrm>
            <a:off x="3222997" y="5702714"/>
            <a:ext cx="3169444" cy="3470815"/>
          </a:xfrm>
          <a:custGeom>
            <a:rect b="b" l="l" r="r" t="t"/>
            <a:pathLst>
              <a:path extrusionOk="0" h="4627753" w="4225925">
                <a:moveTo>
                  <a:pt x="0" y="0"/>
                </a:moveTo>
                <a:lnTo>
                  <a:pt x="4225925" y="0"/>
                </a:lnTo>
                <a:lnTo>
                  <a:pt x="4225925" y="4627753"/>
                </a:lnTo>
                <a:lnTo>
                  <a:pt x="0" y="4627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10876" l="0" r="0" t="-10876"/>
            </a:stretch>
          </a:blipFill>
          <a:ln>
            <a:noFill/>
          </a:ln>
        </p:spPr>
      </p:sp>
      <p:sp>
        <p:nvSpPr>
          <p:cNvPr id="213" name="Google Shape;213;p9"/>
          <p:cNvSpPr txBox="1"/>
          <p:nvPr/>
        </p:nvSpPr>
        <p:spPr>
          <a:xfrm>
            <a:off x="808623" y="641571"/>
            <a:ext cx="5059710" cy="90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99" u="none" cap="none" strike="noStrik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CS23I1005-BARATH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